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6"/>
  </p:notesMasterIdLst>
  <p:sldIdLst>
    <p:sldId id="256" r:id="rId2"/>
    <p:sldId id="283" r:id="rId3"/>
    <p:sldId id="310" r:id="rId4"/>
    <p:sldId id="312" r:id="rId5"/>
    <p:sldId id="324" r:id="rId6"/>
    <p:sldId id="314" r:id="rId7"/>
    <p:sldId id="326" r:id="rId8"/>
    <p:sldId id="327" r:id="rId9"/>
    <p:sldId id="321" r:id="rId10"/>
    <p:sldId id="309" r:id="rId11"/>
    <p:sldId id="325" r:id="rId12"/>
    <p:sldId id="313" r:id="rId13"/>
    <p:sldId id="335" r:id="rId14"/>
    <p:sldId id="319" r:id="rId15"/>
    <p:sldId id="318" r:id="rId16"/>
    <p:sldId id="320" r:id="rId17"/>
    <p:sldId id="317" r:id="rId18"/>
    <p:sldId id="328" r:id="rId19"/>
    <p:sldId id="330" r:id="rId20"/>
    <p:sldId id="329" r:id="rId21"/>
    <p:sldId id="331" r:id="rId22"/>
    <p:sldId id="332" r:id="rId23"/>
    <p:sldId id="334" r:id="rId24"/>
    <p:sldId id="322" r:id="rId25"/>
  </p:sldIdLst>
  <p:sldSz cx="9144000" cy="5143500" type="screen16x9"/>
  <p:notesSz cx="6858000" cy="9144000"/>
  <p:embeddedFontLst>
    <p:embeddedFont>
      <p:font typeface="Barlow" pitchFamily="2" charset="77"/>
      <p:regular r:id="rId27"/>
      <p:bold r:id="rId28"/>
      <p:italic r:id="rId29"/>
      <p:boldItalic r:id="rId30"/>
    </p:embeddedFont>
    <p:embeddedFont>
      <p:font typeface="Barlow Medium" panose="020F0502020204030204" pitchFamily="34" charset="0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60"/>
  </p:normalViewPr>
  <p:slideViewPr>
    <p:cSldViewPr snapToGrid="0">
      <p:cViewPr>
        <p:scale>
          <a:sx n="126" d="100"/>
          <a:sy n="126" d="100"/>
        </p:scale>
        <p:origin x="144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C906B8-BDA5-4840-A334-674A386DC983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985D3E5-01D6-454E-89AB-71F8F3A5C48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Policy</a:t>
          </a:r>
        </a:p>
      </dgm:t>
    </dgm:pt>
    <dgm:pt modelId="{FD9320AA-9616-42EA-85C1-32AAA49F1FEE}" type="parTrans" cxnId="{A082F290-AA94-4250-9D3C-90901EF1EAE3}">
      <dgm:prSet/>
      <dgm:spPr/>
      <dgm:t>
        <a:bodyPr/>
        <a:lstStyle/>
        <a:p>
          <a:endParaRPr lang="en-US"/>
        </a:p>
      </dgm:t>
    </dgm:pt>
    <dgm:pt modelId="{B0B57D44-35A1-4EA0-89A6-601598D1FFA5}" type="sibTrans" cxnId="{A082F290-AA94-4250-9D3C-90901EF1EAE3}">
      <dgm:prSet/>
      <dgm:spPr/>
      <dgm:t>
        <a:bodyPr/>
        <a:lstStyle/>
        <a:p>
          <a:endParaRPr lang="en-US"/>
        </a:p>
      </dgm:t>
    </dgm:pt>
    <dgm:pt modelId="{8040A0B5-2970-4856-87E7-0CBD236AD59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Demographics</a:t>
          </a:r>
        </a:p>
      </dgm:t>
    </dgm:pt>
    <dgm:pt modelId="{9BA35D2D-4821-45C3-AA75-75807ED27B37}" type="parTrans" cxnId="{6D9FC10F-9FA8-499E-B108-D1C52B2CA9D7}">
      <dgm:prSet/>
      <dgm:spPr/>
      <dgm:t>
        <a:bodyPr/>
        <a:lstStyle/>
        <a:p>
          <a:endParaRPr lang="en-US"/>
        </a:p>
      </dgm:t>
    </dgm:pt>
    <dgm:pt modelId="{40BF833A-FE89-4C22-AB01-65CD24455460}" type="sibTrans" cxnId="{6D9FC10F-9FA8-499E-B108-D1C52B2CA9D7}">
      <dgm:prSet/>
      <dgm:spPr/>
      <dgm:t>
        <a:bodyPr/>
        <a:lstStyle/>
        <a:p>
          <a:endParaRPr lang="en-US"/>
        </a:p>
      </dgm:t>
    </dgm:pt>
    <dgm:pt modelId="{4B9172CA-530E-4498-B6EA-999AA9BD9DD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Culture and political system</a:t>
          </a:r>
        </a:p>
      </dgm:t>
    </dgm:pt>
    <dgm:pt modelId="{5D46D556-73CB-4F37-9973-E68946B5E0AE}" type="parTrans" cxnId="{404B511F-3E59-4B44-A006-24719AD5ED9C}">
      <dgm:prSet/>
      <dgm:spPr/>
      <dgm:t>
        <a:bodyPr/>
        <a:lstStyle/>
        <a:p>
          <a:endParaRPr lang="en-US"/>
        </a:p>
      </dgm:t>
    </dgm:pt>
    <dgm:pt modelId="{049A6CD2-BB6B-4FA4-94FD-F8986A18A093}" type="sibTrans" cxnId="{404B511F-3E59-4B44-A006-24719AD5ED9C}">
      <dgm:prSet/>
      <dgm:spPr/>
      <dgm:t>
        <a:bodyPr/>
        <a:lstStyle/>
        <a:p>
          <a:endParaRPr lang="en-US"/>
        </a:p>
      </dgm:t>
    </dgm:pt>
    <dgm:pt modelId="{0BE52468-77B6-4B29-9067-286D4A2216B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Healthcare &amp; Vaccines</a:t>
          </a:r>
        </a:p>
      </dgm:t>
    </dgm:pt>
    <dgm:pt modelId="{4DFB7FE5-20E7-476A-A909-8E4F3CB95A19}" type="parTrans" cxnId="{ACA113BF-356F-4E06-996F-95830F89CA8E}">
      <dgm:prSet/>
      <dgm:spPr/>
      <dgm:t>
        <a:bodyPr/>
        <a:lstStyle/>
        <a:p>
          <a:endParaRPr lang="en-US"/>
        </a:p>
      </dgm:t>
    </dgm:pt>
    <dgm:pt modelId="{5EEC65E1-998E-4B99-B013-FBA6C4A0EB9A}" type="sibTrans" cxnId="{ACA113BF-356F-4E06-996F-95830F89CA8E}">
      <dgm:prSet/>
      <dgm:spPr/>
      <dgm:t>
        <a:bodyPr/>
        <a:lstStyle/>
        <a:p>
          <a:endParaRPr lang="en-US"/>
        </a:p>
      </dgm:t>
    </dgm:pt>
    <dgm:pt modelId="{601A43F5-89CA-4CA6-8830-FB90407FD7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Economic impact</a:t>
          </a:r>
        </a:p>
      </dgm:t>
    </dgm:pt>
    <dgm:pt modelId="{A7FA8578-1E0F-4275-AFF5-411772BF2904}" type="parTrans" cxnId="{7D7278E6-F77A-41AB-8C3B-DEE041BE8342}">
      <dgm:prSet/>
      <dgm:spPr/>
      <dgm:t>
        <a:bodyPr/>
        <a:lstStyle/>
        <a:p>
          <a:endParaRPr lang="en-US"/>
        </a:p>
      </dgm:t>
    </dgm:pt>
    <dgm:pt modelId="{C3B8CB2E-7753-4ECC-B759-5F2C392E64DF}" type="sibTrans" cxnId="{7D7278E6-F77A-41AB-8C3B-DEE041BE8342}">
      <dgm:prSet/>
      <dgm:spPr/>
      <dgm:t>
        <a:bodyPr/>
        <a:lstStyle/>
        <a:p>
          <a:endParaRPr lang="en-US"/>
        </a:p>
      </dgm:t>
    </dgm:pt>
    <dgm:pt modelId="{91085688-2FC7-4F0B-BAA5-8B14FDFE2B8C}" type="pres">
      <dgm:prSet presAssocID="{47C906B8-BDA5-4840-A334-674A386DC983}" presName="root" presStyleCnt="0">
        <dgm:presLayoutVars>
          <dgm:dir/>
          <dgm:resizeHandles val="exact"/>
        </dgm:presLayoutVars>
      </dgm:prSet>
      <dgm:spPr/>
    </dgm:pt>
    <dgm:pt modelId="{87850E2C-9987-4813-BF1B-6B53D147FCAA}" type="pres">
      <dgm:prSet presAssocID="{F985D3E5-01D6-454E-89AB-71F8F3A5C481}" presName="compNode" presStyleCnt="0"/>
      <dgm:spPr/>
    </dgm:pt>
    <dgm:pt modelId="{34A58D47-C9CA-4670-8663-DA99015126F0}" type="pres">
      <dgm:prSet presAssocID="{F985D3E5-01D6-454E-89AB-71F8F3A5C481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F9E8F932-C78C-4BD6-BB20-4DC74376D8F8}" type="pres">
      <dgm:prSet presAssocID="{F985D3E5-01D6-454E-89AB-71F8F3A5C481}" presName="spaceRect" presStyleCnt="0"/>
      <dgm:spPr/>
    </dgm:pt>
    <dgm:pt modelId="{7D13948C-0AC7-48C4-9199-1F0645350AD7}" type="pres">
      <dgm:prSet presAssocID="{F985D3E5-01D6-454E-89AB-71F8F3A5C481}" presName="textRect" presStyleLbl="revTx" presStyleIdx="0" presStyleCnt="5">
        <dgm:presLayoutVars>
          <dgm:chMax val="1"/>
          <dgm:chPref val="1"/>
        </dgm:presLayoutVars>
      </dgm:prSet>
      <dgm:spPr/>
    </dgm:pt>
    <dgm:pt modelId="{6E30CD71-EDCF-4BFA-866C-B609E0359392}" type="pres">
      <dgm:prSet presAssocID="{B0B57D44-35A1-4EA0-89A6-601598D1FFA5}" presName="sibTrans" presStyleCnt="0"/>
      <dgm:spPr/>
    </dgm:pt>
    <dgm:pt modelId="{ECFCB91B-19D6-4D00-87C2-F8B672061A58}" type="pres">
      <dgm:prSet presAssocID="{8040A0B5-2970-4856-87E7-0CBD236AD595}" presName="compNode" presStyleCnt="0"/>
      <dgm:spPr/>
    </dgm:pt>
    <dgm:pt modelId="{C7D1AEF8-5B57-4E26-81DE-65AB1A5875EF}" type="pres">
      <dgm:prSet presAssocID="{8040A0B5-2970-4856-87E7-0CBD236AD595}" presName="iconRect" presStyleLbl="node1" presStyleIdx="1" presStyleCnt="5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</dgm:pt>
    <dgm:pt modelId="{BCDFF9EB-87EE-41CC-9B24-18F9FD8B63CB}" type="pres">
      <dgm:prSet presAssocID="{8040A0B5-2970-4856-87E7-0CBD236AD595}" presName="spaceRect" presStyleCnt="0"/>
      <dgm:spPr/>
    </dgm:pt>
    <dgm:pt modelId="{670113C6-8201-4FAE-A4E4-CD02A1D9A4EF}" type="pres">
      <dgm:prSet presAssocID="{8040A0B5-2970-4856-87E7-0CBD236AD595}" presName="textRect" presStyleLbl="revTx" presStyleIdx="1" presStyleCnt="5" custScaleX="171598">
        <dgm:presLayoutVars>
          <dgm:chMax val="1"/>
          <dgm:chPref val="1"/>
        </dgm:presLayoutVars>
      </dgm:prSet>
      <dgm:spPr/>
    </dgm:pt>
    <dgm:pt modelId="{58193EBB-2EE0-4FF3-A71F-5C8423A508A8}" type="pres">
      <dgm:prSet presAssocID="{40BF833A-FE89-4C22-AB01-65CD24455460}" presName="sibTrans" presStyleCnt="0"/>
      <dgm:spPr/>
    </dgm:pt>
    <dgm:pt modelId="{FE6EFD5F-EADD-4D64-AA77-0DBD43D7D956}" type="pres">
      <dgm:prSet presAssocID="{4B9172CA-530E-4498-B6EA-999AA9BD9DDB}" presName="compNode" presStyleCnt="0"/>
      <dgm:spPr/>
    </dgm:pt>
    <dgm:pt modelId="{91216DAD-BB45-4C96-B93F-013B10E153E1}" type="pres">
      <dgm:prSet presAssocID="{4B9172CA-530E-4498-B6EA-999AA9BD9DDB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</dgm:pt>
    <dgm:pt modelId="{80BAA392-1628-4084-877D-66B2F1DAF80A}" type="pres">
      <dgm:prSet presAssocID="{4B9172CA-530E-4498-B6EA-999AA9BD9DDB}" presName="spaceRect" presStyleCnt="0"/>
      <dgm:spPr/>
    </dgm:pt>
    <dgm:pt modelId="{80A8E806-CFA5-480F-8AE1-A850B38DA9C8}" type="pres">
      <dgm:prSet presAssocID="{4B9172CA-530E-4498-B6EA-999AA9BD9DDB}" presName="textRect" presStyleLbl="revTx" presStyleIdx="2" presStyleCnt="5" custScaleX="266136">
        <dgm:presLayoutVars>
          <dgm:chMax val="1"/>
          <dgm:chPref val="1"/>
        </dgm:presLayoutVars>
      </dgm:prSet>
      <dgm:spPr/>
    </dgm:pt>
    <dgm:pt modelId="{DBFA50F0-B325-4782-898A-3EC208E10E5C}" type="pres">
      <dgm:prSet presAssocID="{049A6CD2-BB6B-4FA4-94FD-F8986A18A093}" presName="sibTrans" presStyleCnt="0"/>
      <dgm:spPr/>
    </dgm:pt>
    <dgm:pt modelId="{ABE37E7E-5ED5-43C9-BF3C-0925D2697622}" type="pres">
      <dgm:prSet presAssocID="{0BE52468-77B6-4B29-9067-286D4A2216B2}" presName="compNode" presStyleCnt="0"/>
      <dgm:spPr/>
    </dgm:pt>
    <dgm:pt modelId="{AEF29709-656C-4F6F-A340-E0AC59BB7802}" type="pres">
      <dgm:prSet presAssocID="{0BE52468-77B6-4B29-9067-286D4A2216B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</dgm:pt>
    <dgm:pt modelId="{DB66ECEC-4322-46B6-ADD9-FAE714AF39B8}" type="pres">
      <dgm:prSet presAssocID="{0BE52468-77B6-4B29-9067-286D4A2216B2}" presName="spaceRect" presStyleCnt="0"/>
      <dgm:spPr/>
    </dgm:pt>
    <dgm:pt modelId="{BBDAB9B6-B582-44DF-93BC-236F6A80AB57}" type="pres">
      <dgm:prSet presAssocID="{0BE52468-77B6-4B29-9067-286D4A2216B2}" presName="textRect" presStyleLbl="revTx" presStyleIdx="3" presStyleCnt="5" custScaleX="198044">
        <dgm:presLayoutVars>
          <dgm:chMax val="1"/>
          <dgm:chPref val="1"/>
        </dgm:presLayoutVars>
      </dgm:prSet>
      <dgm:spPr/>
    </dgm:pt>
    <dgm:pt modelId="{59612C3C-4DC0-460E-9715-24C4230C83D1}" type="pres">
      <dgm:prSet presAssocID="{5EEC65E1-998E-4B99-B013-FBA6C4A0EB9A}" presName="sibTrans" presStyleCnt="0"/>
      <dgm:spPr/>
    </dgm:pt>
    <dgm:pt modelId="{DFC4BCB2-C258-44EE-A1C3-C7B35C4EFF68}" type="pres">
      <dgm:prSet presAssocID="{601A43F5-89CA-4CA6-8830-FB90407FD79A}" presName="compNode" presStyleCnt="0"/>
      <dgm:spPr/>
    </dgm:pt>
    <dgm:pt modelId="{27FCCF70-8492-4F18-B16F-4EE3FEC74011}" type="pres">
      <dgm:prSet presAssocID="{601A43F5-89CA-4CA6-8830-FB90407FD79A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</dgm:pt>
    <dgm:pt modelId="{0F2D29CA-CF89-40C6-989C-ECCE87D9907D}" type="pres">
      <dgm:prSet presAssocID="{601A43F5-89CA-4CA6-8830-FB90407FD79A}" presName="spaceRect" presStyleCnt="0"/>
      <dgm:spPr/>
    </dgm:pt>
    <dgm:pt modelId="{5486A062-E152-4571-B88C-0AA6F26D86FF}" type="pres">
      <dgm:prSet presAssocID="{601A43F5-89CA-4CA6-8830-FB90407FD79A}" presName="textRect" presStyleLbl="revTx" presStyleIdx="4" presStyleCnt="5" custScaleX="154681">
        <dgm:presLayoutVars>
          <dgm:chMax val="1"/>
          <dgm:chPref val="1"/>
        </dgm:presLayoutVars>
      </dgm:prSet>
      <dgm:spPr/>
    </dgm:pt>
  </dgm:ptLst>
  <dgm:cxnLst>
    <dgm:cxn modelId="{6D9FC10F-9FA8-499E-B108-D1C52B2CA9D7}" srcId="{47C906B8-BDA5-4840-A334-674A386DC983}" destId="{8040A0B5-2970-4856-87E7-0CBD236AD595}" srcOrd="1" destOrd="0" parTransId="{9BA35D2D-4821-45C3-AA75-75807ED27B37}" sibTransId="{40BF833A-FE89-4C22-AB01-65CD24455460}"/>
    <dgm:cxn modelId="{441B531E-731A-4484-866D-5B24AC1B4A7C}" type="presOf" srcId="{0BE52468-77B6-4B29-9067-286D4A2216B2}" destId="{BBDAB9B6-B582-44DF-93BC-236F6A80AB57}" srcOrd="0" destOrd="0" presId="urn:microsoft.com/office/officeart/2018/2/layout/IconLabelList"/>
    <dgm:cxn modelId="{404B511F-3E59-4B44-A006-24719AD5ED9C}" srcId="{47C906B8-BDA5-4840-A334-674A386DC983}" destId="{4B9172CA-530E-4498-B6EA-999AA9BD9DDB}" srcOrd="2" destOrd="0" parTransId="{5D46D556-73CB-4F37-9973-E68946B5E0AE}" sibTransId="{049A6CD2-BB6B-4FA4-94FD-F8986A18A093}"/>
    <dgm:cxn modelId="{1CC9D461-A47D-4C89-9884-9096AD573C38}" type="presOf" srcId="{601A43F5-89CA-4CA6-8830-FB90407FD79A}" destId="{5486A062-E152-4571-B88C-0AA6F26D86FF}" srcOrd="0" destOrd="0" presId="urn:microsoft.com/office/officeart/2018/2/layout/IconLabelList"/>
    <dgm:cxn modelId="{9B28DF63-6BF7-43D4-93A4-5BC450729905}" type="presOf" srcId="{47C906B8-BDA5-4840-A334-674A386DC983}" destId="{91085688-2FC7-4F0B-BAA5-8B14FDFE2B8C}" srcOrd="0" destOrd="0" presId="urn:microsoft.com/office/officeart/2018/2/layout/IconLabelList"/>
    <dgm:cxn modelId="{02F79278-1ED9-4969-AFE4-C0B302668804}" type="presOf" srcId="{8040A0B5-2970-4856-87E7-0CBD236AD595}" destId="{670113C6-8201-4FAE-A4E4-CD02A1D9A4EF}" srcOrd="0" destOrd="0" presId="urn:microsoft.com/office/officeart/2018/2/layout/IconLabelList"/>
    <dgm:cxn modelId="{A082F290-AA94-4250-9D3C-90901EF1EAE3}" srcId="{47C906B8-BDA5-4840-A334-674A386DC983}" destId="{F985D3E5-01D6-454E-89AB-71F8F3A5C481}" srcOrd="0" destOrd="0" parTransId="{FD9320AA-9616-42EA-85C1-32AAA49F1FEE}" sibTransId="{B0B57D44-35A1-4EA0-89A6-601598D1FFA5}"/>
    <dgm:cxn modelId="{ACA113BF-356F-4E06-996F-95830F89CA8E}" srcId="{47C906B8-BDA5-4840-A334-674A386DC983}" destId="{0BE52468-77B6-4B29-9067-286D4A2216B2}" srcOrd="3" destOrd="0" parTransId="{4DFB7FE5-20E7-476A-A909-8E4F3CB95A19}" sibTransId="{5EEC65E1-998E-4B99-B013-FBA6C4A0EB9A}"/>
    <dgm:cxn modelId="{301537CF-DFF3-4085-8350-1D19213A324C}" type="presOf" srcId="{F985D3E5-01D6-454E-89AB-71F8F3A5C481}" destId="{7D13948C-0AC7-48C4-9199-1F0645350AD7}" srcOrd="0" destOrd="0" presId="urn:microsoft.com/office/officeart/2018/2/layout/IconLabelList"/>
    <dgm:cxn modelId="{C5CF58E6-DDE2-4034-8934-F2D22D74C240}" type="presOf" srcId="{4B9172CA-530E-4498-B6EA-999AA9BD9DDB}" destId="{80A8E806-CFA5-480F-8AE1-A850B38DA9C8}" srcOrd="0" destOrd="0" presId="urn:microsoft.com/office/officeart/2018/2/layout/IconLabelList"/>
    <dgm:cxn modelId="{7D7278E6-F77A-41AB-8C3B-DEE041BE8342}" srcId="{47C906B8-BDA5-4840-A334-674A386DC983}" destId="{601A43F5-89CA-4CA6-8830-FB90407FD79A}" srcOrd="4" destOrd="0" parTransId="{A7FA8578-1E0F-4275-AFF5-411772BF2904}" sibTransId="{C3B8CB2E-7753-4ECC-B759-5F2C392E64DF}"/>
    <dgm:cxn modelId="{81AE6617-D2DF-47FD-9626-9F808BCB7D5C}" type="presParOf" srcId="{91085688-2FC7-4F0B-BAA5-8B14FDFE2B8C}" destId="{87850E2C-9987-4813-BF1B-6B53D147FCAA}" srcOrd="0" destOrd="0" presId="urn:microsoft.com/office/officeart/2018/2/layout/IconLabelList"/>
    <dgm:cxn modelId="{96624610-6C1A-4254-A54F-9EEB8B051379}" type="presParOf" srcId="{87850E2C-9987-4813-BF1B-6B53D147FCAA}" destId="{34A58D47-C9CA-4670-8663-DA99015126F0}" srcOrd="0" destOrd="0" presId="urn:microsoft.com/office/officeart/2018/2/layout/IconLabelList"/>
    <dgm:cxn modelId="{C59B1388-84DA-409E-9A76-21D7D064DC09}" type="presParOf" srcId="{87850E2C-9987-4813-BF1B-6B53D147FCAA}" destId="{F9E8F932-C78C-4BD6-BB20-4DC74376D8F8}" srcOrd="1" destOrd="0" presId="urn:microsoft.com/office/officeart/2018/2/layout/IconLabelList"/>
    <dgm:cxn modelId="{429F7284-0024-4754-8966-08A93B2B78E0}" type="presParOf" srcId="{87850E2C-9987-4813-BF1B-6B53D147FCAA}" destId="{7D13948C-0AC7-48C4-9199-1F0645350AD7}" srcOrd="2" destOrd="0" presId="urn:microsoft.com/office/officeart/2018/2/layout/IconLabelList"/>
    <dgm:cxn modelId="{2571D4E7-EF62-4894-A12E-0C09673D1DFC}" type="presParOf" srcId="{91085688-2FC7-4F0B-BAA5-8B14FDFE2B8C}" destId="{6E30CD71-EDCF-4BFA-866C-B609E0359392}" srcOrd="1" destOrd="0" presId="urn:microsoft.com/office/officeart/2018/2/layout/IconLabelList"/>
    <dgm:cxn modelId="{3AB76485-00D2-4275-B6E4-A4DE8FE32D3E}" type="presParOf" srcId="{91085688-2FC7-4F0B-BAA5-8B14FDFE2B8C}" destId="{ECFCB91B-19D6-4D00-87C2-F8B672061A58}" srcOrd="2" destOrd="0" presId="urn:microsoft.com/office/officeart/2018/2/layout/IconLabelList"/>
    <dgm:cxn modelId="{A7FCE42D-C8A4-4D25-9160-A3F09EE816BB}" type="presParOf" srcId="{ECFCB91B-19D6-4D00-87C2-F8B672061A58}" destId="{C7D1AEF8-5B57-4E26-81DE-65AB1A5875EF}" srcOrd="0" destOrd="0" presId="urn:microsoft.com/office/officeart/2018/2/layout/IconLabelList"/>
    <dgm:cxn modelId="{7D8AB039-4CDF-45AE-B8A0-3087B98BEE94}" type="presParOf" srcId="{ECFCB91B-19D6-4D00-87C2-F8B672061A58}" destId="{BCDFF9EB-87EE-41CC-9B24-18F9FD8B63CB}" srcOrd="1" destOrd="0" presId="urn:microsoft.com/office/officeart/2018/2/layout/IconLabelList"/>
    <dgm:cxn modelId="{AFAA539D-6CC5-4B5A-B0DD-F871E6225B60}" type="presParOf" srcId="{ECFCB91B-19D6-4D00-87C2-F8B672061A58}" destId="{670113C6-8201-4FAE-A4E4-CD02A1D9A4EF}" srcOrd="2" destOrd="0" presId="urn:microsoft.com/office/officeart/2018/2/layout/IconLabelList"/>
    <dgm:cxn modelId="{039616D4-38C5-4E0F-97A1-A6F2876D8DA6}" type="presParOf" srcId="{91085688-2FC7-4F0B-BAA5-8B14FDFE2B8C}" destId="{58193EBB-2EE0-4FF3-A71F-5C8423A508A8}" srcOrd="3" destOrd="0" presId="urn:microsoft.com/office/officeart/2018/2/layout/IconLabelList"/>
    <dgm:cxn modelId="{82805332-9233-4716-A0A7-C81CADF99888}" type="presParOf" srcId="{91085688-2FC7-4F0B-BAA5-8B14FDFE2B8C}" destId="{FE6EFD5F-EADD-4D64-AA77-0DBD43D7D956}" srcOrd="4" destOrd="0" presId="urn:microsoft.com/office/officeart/2018/2/layout/IconLabelList"/>
    <dgm:cxn modelId="{27FFDD8F-51C6-431E-A318-6D8D187DD989}" type="presParOf" srcId="{FE6EFD5F-EADD-4D64-AA77-0DBD43D7D956}" destId="{91216DAD-BB45-4C96-B93F-013B10E153E1}" srcOrd="0" destOrd="0" presId="urn:microsoft.com/office/officeart/2018/2/layout/IconLabelList"/>
    <dgm:cxn modelId="{A76E8521-B157-474B-9D15-F5B918C190F5}" type="presParOf" srcId="{FE6EFD5F-EADD-4D64-AA77-0DBD43D7D956}" destId="{80BAA392-1628-4084-877D-66B2F1DAF80A}" srcOrd="1" destOrd="0" presId="urn:microsoft.com/office/officeart/2018/2/layout/IconLabelList"/>
    <dgm:cxn modelId="{DF2FC451-7EEC-4C8E-8E3D-029E00324DEA}" type="presParOf" srcId="{FE6EFD5F-EADD-4D64-AA77-0DBD43D7D956}" destId="{80A8E806-CFA5-480F-8AE1-A850B38DA9C8}" srcOrd="2" destOrd="0" presId="urn:microsoft.com/office/officeart/2018/2/layout/IconLabelList"/>
    <dgm:cxn modelId="{ED8777EF-090F-4B0D-8D42-4B4E861A15C2}" type="presParOf" srcId="{91085688-2FC7-4F0B-BAA5-8B14FDFE2B8C}" destId="{DBFA50F0-B325-4782-898A-3EC208E10E5C}" srcOrd="5" destOrd="0" presId="urn:microsoft.com/office/officeart/2018/2/layout/IconLabelList"/>
    <dgm:cxn modelId="{2D2B090B-7B2C-4F32-B7CB-41CBE6E93342}" type="presParOf" srcId="{91085688-2FC7-4F0B-BAA5-8B14FDFE2B8C}" destId="{ABE37E7E-5ED5-43C9-BF3C-0925D2697622}" srcOrd="6" destOrd="0" presId="urn:microsoft.com/office/officeart/2018/2/layout/IconLabelList"/>
    <dgm:cxn modelId="{D81A4E1A-8C01-4F83-B1EC-BF047DE6135C}" type="presParOf" srcId="{ABE37E7E-5ED5-43C9-BF3C-0925D2697622}" destId="{AEF29709-656C-4F6F-A340-E0AC59BB7802}" srcOrd="0" destOrd="0" presId="urn:microsoft.com/office/officeart/2018/2/layout/IconLabelList"/>
    <dgm:cxn modelId="{02022786-F44F-4156-89BD-E31354F97E47}" type="presParOf" srcId="{ABE37E7E-5ED5-43C9-BF3C-0925D2697622}" destId="{DB66ECEC-4322-46B6-ADD9-FAE714AF39B8}" srcOrd="1" destOrd="0" presId="urn:microsoft.com/office/officeart/2018/2/layout/IconLabelList"/>
    <dgm:cxn modelId="{8DD3575C-FA28-4296-868C-DFBA4ED1B667}" type="presParOf" srcId="{ABE37E7E-5ED5-43C9-BF3C-0925D2697622}" destId="{BBDAB9B6-B582-44DF-93BC-236F6A80AB57}" srcOrd="2" destOrd="0" presId="urn:microsoft.com/office/officeart/2018/2/layout/IconLabelList"/>
    <dgm:cxn modelId="{3C5C2275-6BA6-430E-AA45-11DD39E60984}" type="presParOf" srcId="{91085688-2FC7-4F0B-BAA5-8B14FDFE2B8C}" destId="{59612C3C-4DC0-460E-9715-24C4230C83D1}" srcOrd="7" destOrd="0" presId="urn:microsoft.com/office/officeart/2018/2/layout/IconLabelList"/>
    <dgm:cxn modelId="{D20FE25F-F1D2-47A5-A509-73DC23C1DAC2}" type="presParOf" srcId="{91085688-2FC7-4F0B-BAA5-8B14FDFE2B8C}" destId="{DFC4BCB2-C258-44EE-A1C3-C7B35C4EFF68}" srcOrd="8" destOrd="0" presId="urn:microsoft.com/office/officeart/2018/2/layout/IconLabelList"/>
    <dgm:cxn modelId="{DCC61533-B6D2-4949-A608-743443C11237}" type="presParOf" srcId="{DFC4BCB2-C258-44EE-A1C3-C7B35C4EFF68}" destId="{27FCCF70-8492-4F18-B16F-4EE3FEC74011}" srcOrd="0" destOrd="0" presId="urn:microsoft.com/office/officeart/2018/2/layout/IconLabelList"/>
    <dgm:cxn modelId="{CD4F0FF7-2685-479F-A165-98F200BA5B3D}" type="presParOf" srcId="{DFC4BCB2-C258-44EE-A1C3-C7B35C4EFF68}" destId="{0F2D29CA-CF89-40C6-989C-ECCE87D9907D}" srcOrd="1" destOrd="0" presId="urn:microsoft.com/office/officeart/2018/2/layout/IconLabelList"/>
    <dgm:cxn modelId="{52C1E532-B564-4548-B4DF-63753E4BD792}" type="presParOf" srcId="{DFC4BCB2-C258-44EE-A1C3-C7B35C4EFF68}" destId="{5486A062-E152-4571-B88C-0AA6F26D86F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C906B8-BDA5-4840-A334-674A386DC983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985D3E5-01D6-454E-89AB-71F8F3A5C48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Policy</a:t>
          </a:r>
        </a:p>
      </dgm:t>
    </dgm:pt>
    <dgm:pt modelId="{B0B57D44-35A1-4EA0-89A6-601598D1FFA5}" type="sibTrans" cxnId="{A082F290-AA94-4250-9D3C-90901EF1EAE3}">
      <dgm:prSet/>
      <dgm:spPr/>
      <dgm:t>
        <a:bodyPr/>
        <a:lstStyle/>
        <a:p>
          <a:endParaRPr lang="en-US"/>
        </a:p>
      </dgm:t>
    </dgm:pt>
    <dgm:pt modelId="{FD9320AA-9616-42EA-85C1-32AAA49F1FEE}" type="parTrans" cxnId="{A082F290-AA94-4250-9D3C-90901EF1EAE3}">
      <dgm:prSet/>
      <dgm:spPr/>
      <dgm:t>
        <a:bodyPr/>
        <a:lstStyle/>
        <a:p>
          <a:endParaRPr lang="en-US"/>
        </a:p>
      </dgm:t>
    </dgm:pt>
    <dgm:pt modelId="{8040A0B5-2970-4856-87E7-0CBD236AD59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Demographics</a:t>
          </a:r>
        </a:p>
      </dgm:t>
    </dgm:pt>
    <dgm:pt modelId="{40BF833A-FE89-4C22-AB01-65CD24455460}" type="sibTrans" cxnId="{6D9FC10F-9FA8-499E-B108-D1C52B2CA9D7}">
      <dgm:prSet/>
      <dgm:spPr/>
      <dgm:t>
        <a:bodyPr/>
        <a:lstStyle/>
        <a:p>
          <a:endParaRPr lang="en-US"/>
        </a:p>
      </dgm:t>
    </dgm:pt>
    <dgm:pt modelId="{9BA35D2D-4821-45C3-AA75-75807ED27B37}" type="parTrans" cxnId="{6D9FC10F-9FA8-499E-B108-D1C52B2CA9D7}">
      <dgm:prSet/>
      <dgm:spPr/>
      <dgm:t>
        <a:bodyPr/>
        <a:lstStyle/>
        <a:p>
          <a:endParaRPr lang="en-US"/>
        </a:p>
      </dgm:t>
    </dgm:pt>
    <dgm:pt modelId="{4B9172CA-530E-4498-B6EA-999AA9BD9DD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Culture and Political System</a:t>
          </a:r>
        </a:p>
      </dgm:t>
    </dgm:pt>
    <dgm:pt modelId="{049A6CD2-BB6B-4FA4-94FD-F8986A18A093}" type="sibTrans" cxnId="{404B511F-3E59-4B44-A006-24719AD5ED9C}">
      <dgm:prSet/>
      <dgm:spPr/>
      <dgm:t>
        <a:bodyPr/>
        <a:lstStyle/>
        <a:p>
          <a:endParaRPr lang="en-US"/>
        </a:p>
      </dgm:t>
    </dgm:pt>
    <dgm:pt modelId="{5D46D556-73CB-4F37-9973-E68946B5E0AE}" type="parTrans" cxnId="{404B511F-3E59-4B44-A006-24719AD5ED9C}">
      <dgm:prSet/>
      <dgm:spPr/>
      <dgm:t>
        <a:bodyPr/>
        <a:lstStyle/>
        <a:p>
          <a:endParaRPr lang="en-US"/>
        </a:p>
      </dgm:t>
    </dgm:pt>
    <dgm:pt modelId="{0BE52468-77B6-4B29-9067-286D4A2216B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Healthcare &amp; Vaccines</a:t>
          </a:r>
        </a:p>
      </dgm:t>
    </dgm:pt>
    <dgm:pt modelId="{5EEC65E1-998E-4B99-B013-FBA6C4A0EB9A}" type="sibTrans" cxnId="{ACA113BF-356F-4E06-996F-95830F89CA8E}">
      <dgm:prSet/>
      <dgm:spPr/>
      <dgm:t>
        <a:bodyPr/>
        <a:lstStyle/>
        <a:p>
          <a:endParaRPr lang="en-US"/>
        </a:p>
      </dgm:t>
    </dgm:pt>
    <dgm:pt modelId="{4DFB7FE5-20E7-476A-A909-8E4F3CB95A19}" type="parTrans" cxnId="{ACA113BF-356F-4E06-996F-95830F89CA8E}">
      <dgm:prSet/>
      <dgm:spPr/>
      <dgm:t>
        <a:bodyPr/>
        <a:lstStyle/>
        <a:p>
          <a:endParaRPr lang="en-US"/>
        </a:p>
      </dgm:t>
    </dgm:pt>
    <dgm:pt modelId="{601A43F5-89CA-4CA6-8830-FB90407FD7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Economic Impact</a:t>
          </a:r>
        </a:p>
      </dgm:t>
    </dgm:pt>
    <dgm:pt modelId="{C3B8CB2E-7753-4ECC-B759-5F2C392E64DF}" type="sibTrans" cxnId="{7D7278E6-F77A-41AB-8C3B-DEE041BE8342}">
      <dgm:prSet/>
      <dgm:spPr/>
      <dgm:t>
        <a:bodyPr/>
        <a:lstStyle/>
        <a:p>
          <a:endParaRPr lang="en-US"/>
        </a:p>
      </dgm:t>
    </dgm:pt>
    <dgm:pt modelId="{A7FA8578-1E0F-4275-AFF5-411772BF2904}" type="parTrans" cxnId="{7D7278E6-F77A-41AB-8C3B-DEE041BE8342}">
      <dgm:prSet/>
      <dgm:spPr/>
      <dgm:t>
        <a:bodyPr/>
        <a:lstStyle/>
        <a:p>
          <a:endParaRPr lang="en-US"/>
        </a:p>
      </dgm:t>
    </dgm:pt>
    <dgm:pt modelId="{91085688-2FC7-4F0B-BAA5-8B14FDFE2B8C}" type="pres">
      <dgm:prSet presAssocID="{47C906B8-BDA5-4840-A334-674A386DC983}" presName="root" presStyleCnt="0">
        <dgm:presLayoutVars>
          <dgm:dir/>
          <dgm:resizeHandles val="exact"/>
        </dgm:presLayoutVars>
      </dgm:prSet>
      <dgm:spPr/>
    </dgm:pt>
    <dgm:pt modelId="{87850E2C-9987-4813-BF1B-6B53D147FCAA}" type="pres">
      <dgm:prSet presAssocID="{F985D3E5-01D6-454E-89AB-71F8F3A5C481}" presName="compNode" presStyleCnt="0"/>
      <dgm:spPr/>
    </dgm:pt>
    <dgm:pt modelId="{34A58D47-C9CA-4670-8663-DA99015126F0}" type="pres">
      <dgm:prSet presAssocID="{F985D3E5-01D6-454E-89AB-71F8F3A5C481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F9E8F932-C78C-4BD6-BB20-4DC74376D8F8}" type="pres">
      <dgm:prSet presAssocID="{F985D3E5-01D6-454E-89AB-71F8F3A5C481}" presName="spaceRect" presStyleCnt="0"/>
      <dgm:spPr/>
    </dgm:pt>
    <dgm:pt modelId="{7D13948C-0AC7-48C4-9199-1F0645350AD7}" type="pres">
      <dgm:prSet presAssocID="{F985D3E5-01D6-454E-89AB-71F8F3A5C481}" presName="textRect" presStyleLbl="revTx" presStyleIdx="0" presStyleCnt="5">
        <dgm:presLayoutVars>
          <dgm:chMax val="1"/>
          <dgm:chPref val="1"/>
        </dgm:presLayoutVars>
      </dgm:prSet>
      <dgm:spPr/>
    </dgm:pt>
    <dgm:pt modelId="{6E30CD71-EDCF-4BFA-866C-B609E0359392}" type="pres">
      <dgm:prSet presAssocID="{B0B57D44-35A1-4EA0-89A6-601598D1FFA5}" presName="sibTrans" presStyleCnt="0"/>
      <dgm:spPr/>
    </dgm:pt>
    <dgm:pt modelId="{ECFCB91B-19D6-4D00-87C2-F8B672061A58}" type="pres">
      <dgm:prSet presAssocID="{8040A0B5-2970-4856-87E7-0CBD236AD595}" presName="compNode" presStyleCnt="0"/>
      <dgm:spPr/>
    </dgm:pt>
    <dgm:pt modelId="{C7D1AEF8-5B57-4E26-81DE-65AB1A5875EF}" type="pres">
      <dgm:prSet presAssocID="{8040A0B5-2970-4856-87E7-0CBD236AD595}" presName="iconRect" presStyleLbl="node1" presStyleIdx="1" presStyleCnt="5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</dgm:pt>
    <dgm:pt modelId="{BCDFF9EB-87EE-41CC-9B24-18F9FD8B63CB}" type="pres">
      <dgm:prSet presAssocID="{8040A0B5-2970-4856-87E7-0CBD236AD595}" presName="spaceRect" presStyleCnt="0"/>
      <dgm:spPr/>
    </dgm:pt>
    <dgm:pt modelId="{670113C6-8201-4FAE-A4E4-CD02A1D9A4EF}" type="pres">
      <dgm:prSet presAssocID="{8040A0B5-2970-4856-87E7-0CBD236AD595}" presName="textRect" presStyleLbl="revTx" presStyleIdx="1" presStyleCnt="5">
        <dgm:presLayoutVars>
          <dgm:chMax val="1"/>
          <dgm:chPref val="1"/>
        </dgm:presLayoutVars>
      </dgm:prSet>
      <dgm:spPr/>
    </dgm:pt>
    <dgm:pt modelId="{58193EBB-2EE0-4FF3-A71F-5C8423A508A8}" type="pres">
      <dgm:prSet presAssocID="{40BF833A-FE89-4C22-AB01-65CD24455460}" presName="sibTrans" presStyleCnt="0"/>
      <dgm:spPr/>
    </dgm:pt>
    <dgm:pt modelId="{FE6EFD5F-EADD-4D64-AA77-0DBD43D7D956}" type="pres">
      <dgm:prSet presAssocID="{4B9172CA-530E-4498-B6EA-999AA9BD9DDB}" presName="compNode" presStyleCnt="0"/>
      <dgm:spPr/>
    </dgm:pt>
    <dgm:pt modelId="{91216DAD-BB45-4C96-B93F-013B10E153E1}" type="pres">
      <dgm:prSet presAssocID="{4B9172CA-530E-4498-B6EA-999AA9BD9DDB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</dgm:pt>
    <dgm:pt modelId="{80BAA392-1628-4084-877D-66B2F1DAF80A}" type="pres">
      <dgm:prSet presAssocID="{4B9172CA-530E-4498-B6EA-999AA9BD9DDB}" presName="spaceRect" presStyleCnt="0"/>
      <dgm:spPr/>
    </dgm:pt>
    <dgm:pt modelId="{80A8E806-CFA5-480F-8AE1-A850B38DA9C8}" type="pres">
      <dgm:prSet presAssocID="{4B9172CA-530E-4498-B6EA-999AA9BD9DDB}" presName="textRect" presStyleLbl="revTx" presStyleIdx="2" presStyleCnt="5" custScaleX="220758">
        <dgm:presLayoutVars>
          <dgm:chMax val="1"/>
          <dgm:chPref val="1"/>
        </dgm:presLayoutVars>
      </dgm:prSet>
      <dgm:spPr/>
    </dgm:pt>
    <dgm:pt modelId="{DBFA50F0-B325-4782-898A-3EC208E10E5C}" type="pres">
      <dgm:prSet presAssocID="{049A6CD2-BB6B-4FA4-94FD-F8986A18A093}" presName="sibTrans" presStyleCnt="0"/>
      <dgm:spPr/>
    </dgm:pt>
    <dgm:pt modelId="{ABE37E7E-5ED5-43C9-BF3C-0925D2697622}" type="pres">
      <dgm:prSet presAssocID="{0BE52468-77B6-4B29-9067-286D4A2216B2}" presName="compNode" presStyleCnt="0"/>
      <dgm:spPr/>
    </dgm:pt>
    <dgm:pt modelId="{AEF29709-656C-4F6F-A340-E0AC59BB7802}" type="pres">
      <dgm:prSet presAssocID="{0BE52468-77B6-4B29-9067-286D4A2216B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</dgm:pt>
    <dgm:pt modelId="{DB66ECEC-4322-46B6-ADD9-FAE714AF39B8}" type="pres">
      <dgm:prSet presAssocID="{0BE52468-77B6-4B29-9067-286D4A2216B2}" presName="spaceRect" presStyleCnt="0"/>
      <dgm:spPr/>
    </dgm:pt>
    <dgm:pt modelId="{BBDAB9B6-B582-44DF-93BC-236F6A80AB57}" type="pres">
      <dgm:prSet presAssocID="{0BE52468-77B6-4B29-9067-286D4A2216B2}" presName="textRect" presStyleLbl="revTx" presStyleIdx="3" presStyleCnt="5" custScaleX="178227">
        <dgm:presLayoutVars>
          <dgm:chMax val="1"/>
          <dgm:chPref val="1"/>
        </dgm:presLayoutVars>
      </dgm:prSet>
      <dgm:spPr/>
    </dgm:pt>
    <dgm:pt modelId="{59612C3C-4DC0-460E-9715-24C4230C83D1}" type="pres">
      <dgm:prSet presAssocID="{5EEC65E1-998E-4B99-B013-FBA6C4A0EB9A}" presName="sibTrans" presStyleCnt="0"/>
      <dgm:spPr/>
    </dgm:pt>
    <dgm:pt modelId="{DFC4BCB2-C258-44EE-A1C3-C7B35C4EFF68}" type="pres">
      <dgm:prSet presAssocID="{601A43F5-89CA-4CA6-8830-FB90407FD79A}" presName="compNode" presStyleCnt="0"/>
      <dgm:spPr/>
    </dgm:pt>
    <dgm:pt modelId="{27FCCF70-8492-4F18-B16F-4EE3FEC74011}" type="pres">
      <dgm:prSet presAssocID="{601A43F5-89CA-4CA6-8830-FB90407FD79A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</dgm:pt>
    <dgm:pt modelId="{0F2D29CA-CF89-40C6-989C-ECCE87D9907D}" type="pres">
      <dgm:prSet presAssocID="{601A43F5-89CA-4CA6-8830-FB90407FD79A}" presName="spaceRect" presStyleCnt="0"/>
      <dgm:spPr/>
    </dgm:pt>
    <dgm:pt modelId="{5486A062-E152-4571-B88C-0AA6F26D86FF}" type="pres">
      <dgm:prSet presAssocID="{601A43F5-89CA-4CA6-8830-FB90407FD79A}" presName="textRect" presStyleLbl="revTx" presStyleIdx="4" presStyleCnt="5" custScaleX="151378">
        <dgm:presLayoutVars>
          <dgm:chMax val="1"/>
          <dgm:chPref val="1"/>
        </dgm:presLayoutVars>
      </dgm:prSet>
      <dgm:spPr/>
    </dgm:pt>
  </dgm:ptLst>
  <dgm:cxnLst>
    <dgm:cxn modelId="{6D9FC10F-9FA8-499E-B108-D1C52B2CA9D7}" srcId="{47C906B8-BDA5-4840-A334-674A386DC983}" destId="{8040A0B5-2970-4856-87E7-0CBD236AD595}" srcOrd="1" destOrd="0" parTransId="{9BA35D2D-4821-45C3-AA75-75807ED27B37}" sibTransId="{40BF833A-FE89-4C22-AB01-65CD24455460}"/>
    <dgm:cxn modelId="{441B531E-731A-4484-866D-5B24AC1B4A7C}" type="presOf" srcId="{0BE52468-77B6-4B29-9067-286D4A2216B2}" destId="{BBDAB9B6-B582-44DF-93BC-236F6A80AB57}" srcOrd="0" destOrd="0" presId="urn:microsoft.com/office/officeart/2018/2/layout/IconLabelList"/>
    <dgm:cxn modelId="{404B511F-3E59-4B44-A006-24719AD5ED9C}" srcId="{47C906B8-BDA5-4840-A334-674A386DC983}" destId="{4B9172CA-530E-4498-B6EA-999AA9BD9DDB}" srcOrd="2" destOrd="0" parTransId="{5D46D556-73CB-4F37-9973-E68946B5E0AE}" sibTransId="{049A6CD2-BB6B-4FA4-94FD-F8986A18A093}"/>
    <dgm:cxn modelId="{1CC9D461-A47D-4C89-9884-9096AD573C38}" type="presOf" srcId="{601A43F5-89CA-4CA6-8830-FB90407FD79A}" destId="{5486A062-E152-4571-B88C-0AA6F26D86FF}" srcOrd="0" destOrd="0" presId="urn:microsoft.com/office/officeart/2018/2/layout/IconLabelList"/>
    <dgm:cxn modelId="{9B28DF63-6BF7-43D4-93A4-5BC450729905}" type="presOf" srcId="{47C906B8-BDA5-4840-A334-674A386DC983}" destId="{91085688-2FC7-4F0B-BAA5-8B14FDFE2B8C}" srcOrd="0" destOrd="0" presId="urn:microsoft.com/office/officeart/2018/2/layout/IconLabelList"/>
    <dgm:cxn modelId="{02F79278-1ED9-4969-AFE4-C0B302668804}" type="presOf" srcId="{8040A0B5-2970-4856-87E7-0CBD236AD595}" destId="{670113C6-8201-4FAE-A4E4-CD02A1D9A4EF}" srcOrd="0" destOrd="0" presId="urn:microsoft.com/office/officeart/2018/2/layout/IconLabelList"/>
    <dgm:cxn modelId="{A082F290-AA94-4250-9D3C-90901EF1EAE3}" srcId="{47C906B8-BDA5-4840-A334-674A386DC983}" destId="{F985D3E5-01D6-454E-89AB-71F8F3A5C481}" srcOrd="0" destOrd="0" parTransId="{FD9320AA-9616-42EA-85C1-32AAA49F1FEE}" sibTransId="{B0B57D44-35A1-4EA0-89A6-601598D1FFA5}"/>
    <dgm:cxn modelId="{ACA113BF-356F-4E06-996F-95830F89CA8E}" srcId="{47C906B8-BDA5-4840-A334-674A386DC983}" destId="{0BE52468-77B6-4B29-9067-286D4A2216B2}" srcOrd="3" destOrd="0" parTransId="{4DFB7FE5-20E7-476A-A909-8E4F3CB95A19}" sibTransId="{5EEC65E1-998E-4B99-B013-FBA6C4A0EB9A}"/>
    <dgm:cxn modelId="{301537CF-DFF3-4085-8350-1D19213A324C}" type="presOf" srcId="{F985D3E5-01D6-454E-89AB-71F8F3A5C481}" destId="{7D13948C-0AC7-48C4-9199-1F0645350AD7}" srcOrd="0" destOrd="0" presId="urn:microsoft.com/office/officeart/2018/2/layout/IconLabelList"/>
    <dgm:cxn modelId="{C5CF58E6-DDE2-4034-8934-F2D22D74C240}" type="presOf" srcId="{4B9172CA-530E-4498-B6EA-999AA9BD9DDB}" destId="{80A8E806-CFA5-480F-8AE1-A850B38DA9C8}" srcOrd="0" destOrd="0" presId="urn:microsoft.com/office/officeart/2018/2/layout/IconLabelList"/>
    <dgm:cxn modelId="{7D7278E6-F77A-41AB-8C3B-DEE041BE8342}" srcId="{47C906B8-BDA5-4840-A334-674A386DC983}" destId="{601A43F5-89CA-4CA6-8830-FB90407FD79A}" srcOrd="4" destOrd="0" parTransId="{A7FA8578-1E0F-4275-AFF5-411772BF2904}" sibTransId="{C3B8CB2E-7753-4ECC-B759-5F2C392E64DF}"/>
    <dgm:cxn modelId="{81AE6617-D2DF-47FD-9626-9F808BCB7D5C}" type="presParOf" srcId="{91085688-2FC7-4F0B-BAA5-8B14FDFE2B8C}" destId="{87850E2C-9987-4813-BF1B-6B53D147FCAA}" srcOrd="0" destOrd="0" presId="urn:microsoft.com/office/officeart/2018/2/layout/IconLabelList"/>
    <dgm:cxn modelId="{96624610-6C1A-4254-A54F-9EEB8B051379}" type="presParOf" srcId="{87850E2C-9987-4813-BF1B-6B53D147FCAA}" destId="{34A58D47-C9CA-4670-8663-DA99015126F0}" srcOrd="0" destOrd="0" presId="urn:microsoft.com/office/officeart/2018/2/layout/IconLabelList"/>
    <dgm:cxn modelId="{C59B1388-84DA-409E-9A76-21D7D064DC09}" type="presParOf" srcId="{87850E2C-9987-4813-BF1B-6B53D147FCAA}" destId="{F9E8F932-C78C-4BD6-BB20-4DC74376D8F8}" srcOrd="1" destOrd="0" presId="urn:microsoft.com/office/officeart/2018/2/layout/IconLabelList"/>
    <dgm:cxn modelId="{429F7284-0024-4754-8966-08A93B2B78E0}" type="presParOf" srcId="{87850E2C-9987-4813-BF1B-6B53D147FCAA}" destId="{7D13948C-0AC7-48C4-9199-1F0645350AD7}" srcOrd="2" destOrd="0" presId="urn:microsoft.com/office/officeart/2018/2/layout/IconLabelList"/>
    <dgm:cxn modelId="{2571D4E7-EF62-4894-A12E-0C09673D1DFC}" type="presParOf" srcId="{91085688-2FC7-4F0B-BAA5-8B14FDFE2B8C}" destId="{6E30CD71-EDCF-4BFA-866C-B609E0359392}" srcOrd="1" destOrd="0" presId="urn:microsoft.com/office/officeart/2018/2/layout/IconLabelList"/>
    <dgm:cxn modelId="{3AB76485-00D2-4275-B6E4-A4DE8FE32D3E}" type="presParOf" srcId="{91085688-2FC7-4F0B-BAA5-8B14FDFE2B8C}" destId="{ECFCB91B-19D6-4D00-87C2-F8B672061A58}" srcOrd="2" destOrd="0" presId="urn:microsoft.com/office/officeart/2018/2/layout/IconLabelList"/>
    <dgm:cxn modelId="{A7FCE42D-C8A4-4D25-9160-A3F09EE816BB}" type="presParOf" srcId="{ECFCB91B-19D6-4D00-87C2-F8B672061A58}" destId="{C7D1AEF8-5B57-4E26-81DE-65AB1A5875EF}" srcOrd="0" destOrd="0" presId="urn:microsoft.com/office/officeart/2018/2/layout/IconLabelList"/>
    <dgm:cxn modelId="{7D8AB039-4CDF-45AE-B8A0-3087B98BEE94}" type="presParOf" srcId="{ECFCB91B-19D6-4D00-87C2-F8B672061A58}" destId="{BCDFF9EB-87EE-41CC-9B24-18F9FD8B63CB}" srcOrd="1" destOrd="0" presId="urn:microsoft.com/office/officeart/2018/2/layout/IconLabelList"/>
    <dgm:cxn modelId="{AFAA539D-6CC5-4B5A-B0DD-F871E6225B60}" type="presParOf" srcId="{ECFCB91B-19D6-4D00-87C2-F8B672061A58}" destId="{670113C6-8201-4FAE-A4E4-CD02A1D9A4EF}" srcOrd="2" destOrd="0" presId="urn:microsoft.com/office/officeart/2018/2/layout/IconLabelList"/>
    <dgm:cxn modelId="{039616D4-38C5-4E0F-97A1-A6F2876D8DA6}" type="presParOf" srcId="{91085688-2FC7-4F0B-BAA5-8B14FDFE2B8C}" destId="{58193EBB-2EE0-4FF3-A71F-5C8423A508A8}" srcOrd="3" destOrd="0" presId="urn:microsoft.com/office/officeart/2018/2/layout/IconLabelList"/>
    <dgm:cxn modelId="{82805332-9233-4716-A0A7-C81CADF99888}" type="presParOf" srcId="{91085688-2FC7-4F0B-BAA5-8B14FDFE2B8C}" destId="{FE6EFD5F-EADD-4D64-AA77-0DBD43D7D956}" srcOrd="4" destOrd="0" presId="urn:microsoft.com/office/officeart/2018/2/layout/IconLabelList"/>
    <dgm:cxn modelId="{27FFDD8F-51C6-431E-A318-6D8D187DD989}" type="presParOf" srcId="{FE6EFD5F-EADD-4D64-AA77-0DBD43D7D956}" destId="{91216DAD-BB45-4C96-B93F-013B10E153E1}" srcOrd="0" destOrd="0" presId="urn:microsoft.com/office/officeart/2018/2/layout/IconLabelList"/>
    <dgm:cxn modelId="{A76E8521-B157-474B-9D15-F5B918C190F5}" type="presParOf" srcId="{FE6EFD5F-EADD-4D64-AA77-0DBD43D7D956}" destId="{80BAA392-1628-4084-877D-66B2F1DAF80A}" srcOrd="1" destOrd="0" presId="urn:microsoft.com/office/officeart/2018/2/layout/IconLabelList"/>
    <dgm:cxn modelId="{DF2FC451-7EEC-4C8E-8E3D-029E00324DEA}" type="presParOf" srcId="{FE6EFD5F-EADD-4D64-AA77-0DBD43D7D956}" destId="{80A8E806-CFA5-480F-8AE1-A850B38DA9C8}" srcOrd="2" destOrd="0" presId="urn:microsoft.com/office/officeart/2018/2/layout/IconLabelList"/>
    <dgm:cxn modelId="{ED8777EF-090F-4B0D-8D42-4B4E861A15C2}" type="presParOf" srcId="{91085688-2FC7-4F0B-BAA5-8B14FDFE2B8C}" destId="{DBFA50F0-B325-4782-898A-3EC208E10E5C}" srcOrd="5" destOrd="0" presId="urn:microsoft.com/office/officeart/2018/2/layout/IconLabelList"/>
    <dgm:cxn modelId="{2D2B090B-7B2C-4F32-B7CB-41CBE6E93342}" type="presParOf" srcId="{91085688-2FC7-4F0B-BAA5-8B14FDFE2B8C}" destId="{ABE37E7E-5ED5-43C9-BF3C-0925D2697622}" srcOrd="6" destOrd="0" presId="urn:microsoft.com/office/officeart/2018/2/layout/IconLabelList"/>
    <dgm:cxn modelId="{D81A4E1A-8C01-4F83-B1EC-BF047DE6135C}" type="presParOf" srcId="{ABE37E7E-5ED5-43C9-BF3C-0925D2697622}" destId="{AEF29709-656C-4F6F-A340-E0AC59BB7802}" srcOrd="0" destOrd="0" presId="urn:microsoft.com/office/officeart/2018/2/layout/IconLabelList"/>
    <dgm:cxn modelId="{02022786-F44F-4156-89BD-E31354F97E47}" type="presParOf" srcId="{ABE37E7E-5ED5-43C9-BF3C-0925D2697622}" destId="{DB66ECEC-4322-46B6-ADD9-FAE714AF39B8}" srcOrd="1" destOrd="0" presId="urn:microsoft.com/office/officeart/2018/2/layout/IconLabelList"/>
    <dgm:cxn modelId="{8DD3575C-FA28-4296-868C-DFBA4ED1B667}" type="presParOf" srcId="{ABE37E7E-5ED5-43C9-BF3C-0925D2697622}" destId="{BBDAB9B6-B582-44DF-93BC-236F6A80AB57}" srcOrd="2" destOrd="0" presId="urn:microsoft.com/office/officeart/2018/2/layout/IconLabelList"/>
    <dgm:cxn modelId="{3C5C2275-6BA6-430E-AA45-11DD39E60984}" type="presParOf" srcId="{91085688-2FC7-4F0B-BAA5-8B14FDFE2B8C}" destId="{59612C3C-4DC0-460E-9715-24C4230C83D1}" srcOrd="7" destOrd="0" presId="urn:microsoft.com/office/officeart/2018/2/layout/IconLabelList"/>
    <dgm:cxn modelId="{D20FE25F-F1D2-47A5-A509-73DC23C1DAC2}" type="presParOf" srcId="{91085688-2FC7-4F0B-BAA5-8B14FDFE2B8C}" destId="{DFC4BCB2-C258-44EE-A1C3-C7B35C4EFF68}" srcOrd="8" destOrd="0" presId="urn:microsoft.com/office/officeart/2018/2/layout/IconLabelList"/>
    <dgm:cxn modelId="{DCC61533-B6D2-4949-A608-743443C11237}" type="presParOf" srcId="{DFC4BCB2-C258-44EE-A1C3-C7B35C4EFF68}" destId="{27FCCF70-8492-4F18-B16F-4EE3FEC74011}" srcOrd="0" destOrd="0" presId="urn:microsoft.com/office/officeart/2018/2/layout/IconLabelList"/>
    <dgm:cxn modelId="{CD4F0FF7-2685-479F-A165-98F200BA5B3D}" type="presParOf" srcId="{DFC4BCB2-C258-44EE-A1C3-C7B35C4EFF68}" destId="{0F2D29CA-CF89-40C6-989C-ECCE87D9907D}" srcOrd="1" destOrd="0" presId="urn:microsoft.com/office/officeart/2018/2/layout/IconLabelList"/>
    <dgm:cxn modelId="{52C1E532-B564-4548-B4DF-63753E4BD792}" type="presParOf" srcId="{DFC4BCB2-C258-44EE-A1C3-C7B35C4EFF68}" destId="{5486A062-E152-4571-B88C-0AA6F26D86F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A58D47-C9CA-4670-8663-DA99015126F0}">
      <dsp:nvSpPr>
        <dsp:cNvPr id="0" name=""/>
        <dsp:cNvSpPr/>
      </dsp:nvSpPr>
      <dsp:spPr>
        <a:xfrm>
          <a:off x="787905" y="135759"/>
          <a:ext cx="376127" cy="37612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13948C-0AC7-48C4-9199-1F0645350AD7}">
      <dsp:nvSpPr>
        <dsp:cNvPr id="0" name=""/>
        <dsp:cNvSpPr/>
      </dsp:nvSpPr>
      <dsp:spPr>
        <a:xfrm>
          <a:off x="558049" y="637314"/>
          <a:ext cx="835839" cy="334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Policy</a:t>
          </a:r>
        </a:p>
      </dsp:txBody>
      <dsp:txXfrm>
        <a:off x="558049" y="637314"/>
        <a:ext cx="835839" cy="334335"/>
      </dsp:txXfrm>
    </dsp:sp>
    <dsp:sp modelId="{C7D1AEF8-5B57-4E26-81DE-65AB1A5875EF}">
      <dsp:nvSpPr>
        <dsp:cNvPr id="0" name=""/>
        <dsp:cNvSpPr/>
      </dsp:nvSpPr>
      <dsp:spPr>
        <a:xfrm>
          <a:off x="2069240" y="135759"/>
          <a:ext cx="376127" cy="376127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0113C6-8201-4FAE-A4E4-CD02A1D9A4EF}">
      <dsp:nvSpPr>
        <dsp:cNvPr id="0" name=""/>
        <dsp:cNvSpPr/>
      </dsp:nvSpPr>
      <dsp:spPr>
        <a:xfrm>
          <a:off x="1540161" y="637314"/>
          <a:ext cx="1434284" cy="334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Demographics</a:t>
          </a:r>
        </a:p>
      </dsp:txBody>
      <dsp:txXfrm>
        <a:off x="1540161" y="637314"/>
        <a:ext cx="1434284" cy="334335"/>
      </dsp:txXfrm>
    </dsp:sp>
    <dsp:sp modelId="{91216DAD-BB45-4C96-B93F-013B10E153E1}">
      <dsp:nvSpPr>
        <dsp:cNvPr id="0" name=""/>
        <dsp:cNvSpPr/>
      </dsp:nvSpPr>
      <dsp:spPr>
        <a:xfrm>
          <a:off x="4044889" y="135759"/>
          <a:ext cx="376127" cy="37612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A8E806-CFA5-480F-8AE1-A850B38DA9C8}">
      <dsp:nvSpPr>
        <dsp:cNvPr id="0" name=""/>
        <dsp:cNvSpPr/>
      </dsp:nvSpPr>
      <dsp:spPr>
        <a:xfrm>
          <a:off x="3120718" y="637314"/>
          <a:ext cx="2224470" cy="334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Culture and political system</a:t>
          </a:r>
        </a:p>
      </dsp:txBody>
      <dsp:txXfrm>
        <a:off x="3120718" y="637314"/>
        <a:ext cx="2224470" cy="334335"/>
      </dsp:txXfrm>
    </dsp:sp>
    <dsp:sp modelId="{AEF29709-656C-4F6F-A340-E0AC59BB7802}">
      <dsp:nvSpPr>
        <dsp:cNvPr id="0" name=""/>
        <dsp:cNvSpPr/>
      </dsp:nvSpPr>
      <dsp:spPr>
        <a:xfrm>
          <a:off x="6131062" y="135759"/>
          <a:ext cx="376127" cy="37612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DAB9B6-B582-44DF-93BC-236F6A80AB57}">
      <dsp:nvSpPr>
        <dsp:cNvPr id="0" name=""/>
        <dsp:cNvSpPr/>
      </dsp:nvSpPr>
      <dsp:spPr>
        <a:xfrm>
          <a:off x="5491460" y="637314"/>
          <a:ext cx="1655330" cy="334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Healthcare &amp; Vaccines</a:t>
          </a:r>
        </a:p>
      </dsp:txBody>
      <dsp:txXfrm>
        <a:off x="5491460" y="637314"/>
        <a:ext cx="1655330" cy="334335"/>
      </dsp:txXfrm>
    </dsp:sp>
    <dsp:sp modelId="{27FCCF70-8492-4F18-B16F-4EE3FEC74011}">
      <dsp:nvSpPr>
        <dsp:cNvPr id="0" name=""/>
        <dsp:cNvSpPr/>
      </dsp:nvSpPr>
      <dsp:spPr>
        <a:xfrm>
          <a:off x="7751442" y="135759"/>
          <a:ext cx="376127" cy="37612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86A062-E152-4571-B88C-0AA6F26D86FF}">
      <dsp:nvSpPr>
        <dsp:cNvPr id="0" name=""/>
        <dsp:cNvSpPr/>
      </dsp:nvSpPr>
      <dsp:spPr>
        <a:xfrm>
          <a:off x="7293063" y="637314"/>
          <a:ext cx="1292885" cy="334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Economic impact</a:t>
          </a:r>
        </a:p>
      </dsp:txBody>
      <dsp:txXfrm>
        <a:off x="7293063" y="637314"/>
        <a:ext cx="1292885" cy="3343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A58D47-C9CA-4670-8663-DA99015126F0}">
      <dsp:nvSpPr>
        <dsp:cNvPr id="0" name=""/>
        <dsp:cNvSpPr/>
      </dsp:nvSpPr>
      <dsp:spPr>
        <a:xfrm>
          <a:off x="730983" y="163039"/>
          <a:ext cx="451669" cy="45166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13948C-0AC7-48C4-9199-1F0645350AD7}">
      <dsp:nvSpPr>
        <dsp:cNvPr id="0" name=""/>
        <dsp:cNvSpPr/>
      </dsp:nvSpPr>
      <dsp:spPr>
        <a:xfrm>
          <a:off x="454962" y="765331"/>
          <a:ext cx="1003710" cy="401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Policy</a:t>
          </a:r>
        </a:p>
      </dsp:txBody>
      <dsp:txXfrm>
        <a:off x="454962" y="765331"/>
        <a:ext cx="1003710" cy="401484"/>
      </dsp:txXfrm>
    </dsp:sp>
    <dsp:sp modelId="{C7D1AEF8-5B57-4E26-81DE-65AB1A5875EF}">
      <dsp:nvSpPr>
        <dsp:cNvPr id="0" name=""/>
        <dsp:cNvSpPr/>
      </dsp:nvSpPr>
      <dsp:spPr>
        <a:xfrm>
          <a:off x="1910343" y="163039"/>
          <a:ext cx="451669" cy="451669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0113C6-8201-4FAE-A4E4-CD02A1D9A4EF}">
      <dsp:nvSpPr>
        <dsp:cNvPr id="0" name=""/>
        <dsp:cNvSpPr/>
      </dsp:nvSpPr>
      <dsp:spPr>
        <a:xfrm>
          <a:off x="1634323" y="765331"/>
          <a:ext cx="1003710" cy="401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Demographics</a:t>
          </a:r>
        </a:p>
      </dsp:txBody>
      <dsp:txXfrm>
        <a:off x="1634323" y="765331"/>
        <a:ext cx="1003710" cy="401484"/>
      </dsp:txXfrm>
    </dsp:sp>
    <dsp:sp modelId="{91216DAD-BB45-4C96-B93F-013B10E153E1}">
      <dsp:nvSpPr>
        <dsp:cNvPr id="0" name=""/>
        <dsp:cNvSpPr/>
      </dsp:nvSpPr>
      <dsp:spPr>
        <a:xfrm>
          <a:off x="3695734" y="163039"/>
          <a:ext cx="451669" cy="45166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A8E806-CFA5-480F-8AE1-A850B38DA9C8}">
      <dsp:nvSpPr>
        <dsp:cNvPr id="0" name=""/>
        <dsp:cNvSpPr/>
      </dsp:nvSpPr>
      <dsp:spPr>
        <a:xfrm>
          <a:off x="2813683" y="765331"/>
          <a:ext cx="2215772" cy="401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Culture and Political System</a:t>
          </a:r>
        </a:p>
      </dsp:txBody>
      <dsp:txXfrm>
        <a:off x="2813683" y="765331"/>
        <a:ext cx="2215772" cy="401484"/>
      </dsp:txXfrm>
    </dsp:sp>
    <dsp:sp modelId="{AEF29709-656C-4F6F-A340-E0AC59BB7802}">
      <dsp:nvSpPr>
        <dsp:cNvPr id="0" name=""/>
        <dsp:cNvSpPr/>
      </dsp:nvSpPr>
      <dsp:spPr>
        <a:xfrm>
          <a:off x="5873712" y="163039"/>
          <a:ext cx="451669" cy="45166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DAB9B6-B582-44DF-93BC-236F6A80AB57}">
      <dsp:nvSpPr>
        <dsp:cNvPr id="0" name=""/>
        <dsp:cNvSpPr/>
      </dsp:nvSpPr>
      <dsp:spPr>
        <a:xfrm>
          <a:off x="5205105" y="765331"/>
          <a:ext cx="1788883" cy="401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Healthcare &amp; Vaccines</a:t>
          </a:r>
        </a:p>
      </dsp:txBody>
      <dsp:txXfrm>
        <a:off x="5205105" y="765331"/>
        <a:ext cx="1788883" cy="401484"/>
      </dsp:txXfrm>
    </dsp:sp>
    <dsp:sp modelId="{27FCCF70-8492-4F18-B16F-4EE3FEC74011}">
      <dsp:nvSpPr>
        <dsp:cNvPr id="0" name=""/>
        <dsp:cNvSpPr/>
      </dsp:nvSpPr>
      <dsp:spPr>
        <a:xfrm>
          <a:off x="7703502" y="163039"/>
          <a:ext cx="451669" cy="45166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86A062-E152-4571-B88C-0AA6F26D86FF}">
      <dsp:nvSpPr>
        <dsp:cNvPr id="0" name=""/>
        <dsp:cNvSpPr/>
      </dsp:nvSpPr>
      <dsp:spPr>
        <a:xfrm>
          <a:off x="7169638" y="765331"/>
          <a:ext cx="1519397" cy="401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Economic Impact</a:t>
          </a:r>
        </a:p>
      </dsp:txBody>
      <dsp:txXfrm>
        <a:off x="7169638" y="765331"/>
        <a:ext cx="1519397" cy="4014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jpe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b87c9a92b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fb87c9a92b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61721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fb87c9a92b_0_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fb87c9a92b_0_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5330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80751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b87c9a92b_0_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fb87c9a92b_0_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13575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fb87c9a92b_0_1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gfb87c9a92b_0_1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045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4931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2490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0782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91523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4191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fb87c9a92b_0_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fb87c9a92b_0_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98560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13843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0745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90675" y="-430404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49540" y="784173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314625" y="4788300"/>
            <a:ext cx="548700" cy="1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00" y="0"/>
            <a:ext cx="9144000" cy="5151300"/>
          </a:xfrm>
          <a:prstGeom prst="rect">
            <a:avLst/>
          </a:prstGeom>
          <a:solidFill>
            <a:srgbClr val="363739">
              <a:alpha val="709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42900" y="361950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122876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2846689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5176777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_ONLY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516600" y="4406300"/>
            <a:ext cx="7772100" cy="30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D6284-E61E-612C-8277-78DDC0D83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4FE58-163C-9A42-E720-0F9B5BAC8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DA565-7F80-FDFF-BABC-3D1ECF113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3BF24-C89E-48FF-9FA2-6CA7F159831E}" type="datetimeFigureOut">
              <a:rPr lang="LID4096" smtClean="0"/>
              <a:t>4/25/23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B4575-63A6-5C53-A873-E73645F86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BA379-D6B2-05E6-87A2-17BD974D6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ADD95-4F7C-42E0-AC55-37863DDA0C98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64496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9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6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7.jpeg"/><Relationship Id="rId9" Type="http://schemas.microsoft.com/office/2007/relationships/diagramDrawing" Target="../diagrams/drawing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9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5.png"/><Relationship Id="rId7" Type="http://schemas.openxmlformats.org/officeDocument/2006/relationships/image" Target="../media/image2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5.png"/><Relationship Id="rId7" Type="http://schemas.openxmlformats.org/officeDocument/2006/relationships/image" Target="../media/image2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3.wdp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ctrTitle"/>
          </p:nvPr>
        </p:nvSpPr>
        <p:spPr>
          <a:xfrm>
            <a:off x="199330" y="1908067"/>
            <a:ext cx="4773478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Exploring COVID-19 Impacts Across Different Regions</a:t>
            </a:r>
            <a:endParaRPr sz="4000" dirty="0"/>
          </a:p>
        </p:txBody>
      </p:sp>
      <p:sp>
        <p:nvSpPr>
          <p:cNvPr id="60" name="Google Shape;60;p12"/>
          <p:cNvSpPr txBox="1"/>
          <p:nvPr/>
        </p:nvSpPr>
        <p:spPr>
          <a:xfrm>
            <a:off x="314628" y="4788300"/>
            <a:ext cx="399600" cy="1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01</a:t>
            </a:r>
            <a:endParaRPr sz="700">
              <a:solidFill>
                <a:schemeClr val="dk1"/>
              </a:solidFill>
            </a:endParaRPr>
          </a:p>
        </p:txBody>
      </p:sp>
      <p:pic>
        <p:nvPicPr>
          <p:cNvPr id="61" name="Google Shape;61;p12"/>
          <p:cNvPicPr preferRelativeResize="0"/>
          <p:nvPr/>
        </p:nvPicPr>
        <p:blipFill rotWithShape="1">
          <a:blip r:embed="rId3"/>
          <a:srcRect t="7000" b="7000"/>
          <a:stretch/>
        </p:blipFill>
        <p:spPr>
          <a:xfrm>
            <a:off x="5555434" y="796979"/>
            <a:ext cx="2810655" cy="3625743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2"/>
          <p:cNvSpPr/>
          <p:nvPr/>
        </p:nvSpPr>
        <p:spPr>
          <a:xfrm>
            <a:off x="5133805" y="3409950"/>
            <a:ext cx="1219200" cy="121919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2"/>
          <p:cNvSpPr/>
          <p:nvPr/>
        </p:nvSpPr>
        <p:spPr>
          <a:xfrm>
            <a:off x="7441602" y="1384379"/>
            <a:ext cx="1400232" cy="700707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59;p12">
            <a:extLst>
              <a:ext uri="{FF2B5EF4-FFF2-40B4-BE49-F238E27FC236}">
                <a16:creationId xmlns:a16="http://schemas.microsoft.com/office/drawing/2014/main" id="{58A054F6-AE48-BF2F-4EE8-AD2B808D234D}"/>
              </a:ext>
            </a:extLst>
          </p:cNvPr>
          <p:cNvSpPr txBox="1">
            <a:spLocks/>
          </p:cNvSpPr>
          <p:nvPr/>
        </p:nvSpPr>
        <p:spPr>
          <a:xfrm>
            <a:off x="199330" y="3494950"/>
            <a:ext cx="2020250" cy="1049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"/>
              <a:buNone/>
              <a:defRPr sz="6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"/>
              <a:buNone/>
              <a:defRPr sz="6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"/>
              <a:buNone/>
              <a:defRPr sz="6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"/>
              <a:buNone/>
              <a:defRPr sz="6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"/>
              <a:buNone/>
              <a:defRPr sz="6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"/>
              <a:buNone/>
              <a:defRPr sz="6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"/>
              <a:buNone/>
              <a:defRPr sz="6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"/>
              <a:buNone/>
              <a:defRPr sz="6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"/>
              <a:buNone/>
              <a:defRPr sz="6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sz="1800" b="0" dirty="0"/>
              <a:t>Giorgi Zukakishvili</a:t>
            </a:r>
          </a:p>
          <a:p>
            <a:r>
              <a:rPr lang="en-US" sz="1800" b="0" dirty="0"/>
              <a:t>DaSean Kornegay</a:t>
            </a:r>
          </a:p>
          <a:p>
            <a:r>
              <a:rPr lang="en-US" sz="1800" b="0" dirty="0"/>
              <a:t>Klarisa Dani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Political Factors</a:t>
            </a:r>
            <a:endParaRPr dirty="0"/>
          </a:p>
        </p:txBody>
      </p:sp>
      <p:sp>
        <p:nvSpPr>
          <p:cNvPr id="174" name="Google Shape;174;p20"/>
          <p:cNvSpPr/>
          <p:nvPr/>
        </p:nvSpPr>
        <p:spPr>
          <a:xfrm>
            <a:off x="1130108" y="2003961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1341714" y="2228569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150" y="4681270"/>
            <a:ext cx="9144000" cy="462179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173506" y="2912014"/>
            <a:ext cx="2719953" cy="171713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Lockdown Measures</a:t>
            </a:r>
            <a:endParaRPr lang="en-US" sz="1100" b="1" dirty="0">
              <a:latin typeface="Barlow"/>
              <a:ea typeface="Barlow"/>
              <a:cs typeface="Barlow"/>
              <a:sym typeface="Barlow"/>
            </a:endParaRPr>
          </a:p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</a:pP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China’s lockdown measures reduced COVID-19 transmission by reducing the reproductive number (R0) from 2.35 to 1.05 within a month.</a:t>
            </a:r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2"/>
          </p:nvPr>
        </p:nvSpPr>
        <p:spPr>
          <a:xfrm>
            <a:off x="3143513" y="2912013"/>
            <a:ext cx="2645694" cy="171713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Technology Adoption</a:t>
            </a:r>
            <a:br>
              <a:rPr lang="en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In Taiwan and South Korea, comprehensive testing and contact tracing reduced case numbers and fatality rates.</a:t>
            </a:r>
            <a:endParaRPr lang="en-US" sz="1100" dirty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397846" y="4821459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724BF2-C496-74A2-E1B6-04E7669D1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755" y="0"/>
            <a:ext cx="2986245" cy="1679763"/>
          </a:xfrm>
          <a:prstGeom prst="parallelogram">
            <a:avLst/>
          </a:prstGeom>
        </p:spPr>
      </p:pic>
      <p:sp>
        <p:nvSpPr>
          <p:cNvPr id="12" name="Google Shape;172;p20">
            <a:extLst>
              <a:ext uri="{FF2B5EF4-FFF2-40B4-BE49-F238E27FC236}">
                <a16:creationId xmlns:a16="http://schemas.microsoft.com/office/drawing/2014/main" id="{F084B42B-FA96-4179-0277-9997A949D3DB}"/>
              </a:ext>
            </a:extLst>
          </p:cNvPr>
          <p:cNvSpPr/>
          <p:nvPr/>
        </p:nvSpPr>
        <p:spPr>
          <a:xfrm>
            <a:off x="6996600" y="2003961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73;p20">
            <a:extLst>
              <a:ext uri="{FF2B5EF4-FFF2-40B4-BE49-F238E27FC236}">
                <a16:creationId xmlns:a16="http://schemas.microsoft.com/office/drawing/2014/main" id="{A0E60F27-0013-D7A5-94B5-4FA57EAB3644}"/>
              </a:ext>
            </a:extLst>
          </p:cNvPr>
          <p:cNvSpPr txBox="1"/>
          <p:nvPr/>
        </p:nvSpPr>
        <p:spPr>
          <a:xfrm>
            <a:off x="7207839" y="2228569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" name="Google Shape;178;p20">
            <a:extLst>
              <a:ext uri="{FF2B5EF4-FFF2-40B4-BE49-F238E27FC236}">
                <a16:creationId xmlns:a16="http://schemas.microsoft.com/office/drawing/2014/main" id="{8DE79C48-8728-C6EB-A0A3-5A2D21D56E98}"/>
              </a:ext>
            </a:extLst>
          </p:cNvPr>
          <p:cNvSpPr txBox="1">
            <a:spLocks/>
          </p:cNvSpPr>
          <p:nvPr/>
        </p:nvSpPr>
        <p:spPr>
          <a:xfrm>
            <a:off x="6039262" y="2912014"/>
            <a:ext cx="2719953" cy="171713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Widespread Testing and Tracing</a:t>
            </a:r>
            <a:br>
              <a:rPr lang="en-US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Many East Asian countries implemented mobile phone tracking and QR codes for contact tracing and health declarations to support policy response.</a:t>
            </a:r>
            <a:endParaRPr lang="en-US" sz="1200" dirty="0"/>
          </a:p>
        </p:txBody>
      </p:sp>
      <p:sp>
        <p:nvSpPr>
          <p:cNvPr id="16" name="Google Shape;172;p20">
            <a:extLst>
              <a:ext uri="{FF2B5EF4-FFF2-40B4-BE49-F238E27FC236}">
                <a16:creationId xmlns:a16="http://schemas.microsoft.com/office/drawing/2014/main" id="{2094AA4F-6702-746E-8097-392AE33BF2C7}"/>
              </a:ext>
            </a:extLst>
          </p:cNvPr>
          <p:cNvSpPr/>
          <p:nvPr/>
        </p:nvSpPr>
        <p:spPr>
          <a:xfrm>
            <a:off x="4063354" y="2003961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3;p20">
            <a:extLst>
              <a:ext uri="{FF2B5EF4-FFF2-40B4-BE49-F238E27FC236}">
                <a16:creationId xmlns:a16="http://schemas.microsoft.com/office/drawing/2014/main" id="{FD35DBC6-C0DE-191D-DE56-8BD7D8161FF7}"/>
              </a:ext>
            </a:extLst>
          </p:cNvPr>
          <p:cNvSpPr txBox="1"/>
          <p:nvPr/>
        </p:nvSpPr>
        <p:spPr>
          <a:xfrm>
            <a:off x="4274960" y="2228570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5DB8CB-7983-E003-DA69-2ADF71C5F5CA}"/>
              </a:ext>
            </a:extLst>
          </p:cNvPr>
          <p:cNvSpPr txBox="1"/>
          <p:nvPr/>
        </p:nvSpPr>
        <p:spPr>
          <a:xfrm>
            <a:off x="516600" y="39783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464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Demographical Factors</a:t>
            </a:r>
            <a:endParaRPr dirty="0"/>
          </a:p>
        </p:txBody>
      </p:sp>
      <p:sp>
        <p:nvSpPr>
          <p:cNvPr id="174" name="Google Shape;174;p20"/>
          <p:cNvSpPr/>
          <p:nvPr/>
        </p:nvSpPr>
        <p:spPr>
          <a:xfrm>
            <a:off x="880364" y="2003962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1091970" y="222857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173507" y="2912014"/>
            <a:ext cx="2591996" cy="148291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Lower Proportion of Older Adults</a:t>
            </a:r>
            <a:endParaRPr lang="en-US" sz="1100" b="1" dirty="0">
              <a:latin typeface="Barlow"/>
              <a:ea typeface="Barlow"/>
              <a:cs typeface="Barlow"/>
              <a:sym typeface="Barlow"/>
            </a:endParaRPr>
          </a:p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</a:pP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The proportion of older adults in China and East Asia is lower than in Europe and North America, which may have contributed to lower mortality rates.</a:t>
            </a:r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2"/>
          </p:nvPr>
        </p:nvSpPr>
        <p:spPr>
          <a:xfrm>
            <a:off x="2906977" y="2904923"/>
            <a:ext cx="3021125" cy="148291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Healthcare Infrastructure Investment</a:t>
            </a:r>
            <a:br>
              <a:rPr lang="en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Countries in East Asia have invested heavily in healthcare infrastructure and public health measures, leading to better preparedness for health emergencies.</a:t>
            </a:r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724BF2-C496-74A2-E1B6-04E7669D14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812" b="7812"/>
          <a:stretch/>
        </p:blipFill>
        <p:spPr>
          <a:xfrm>
            <a:off x="6157755" y="0"/>
            <a:ext cx="2986245" cy="1679763"/>
          </a:xfrm>
          <a:prstGeom prst="parallelogram">
            <a:avLst/>
          </a:prstGeom>
        </p:spPr>
      </p:pic>
      <p:sp>
        <p:nvSpPr>
          <p:cNvPr id="12" name="Google Shape;172;p20">
            <a:extLst>
              <a:ext uri="{FF2B5EF4-FFF2-40B4-BE49-F238E27FC236}">
                <a16:creationId xmlns:a16="http://schemas.microsoft.com/office/drawing/2014/main" id="{F084B42B-FA96-4179-0277-9997A949D3DB}"/>
              </a:ext>
            </a:extLst>
          </p:cNvPr>
          <p:cNvSpPr/>
          <p:nvPr/>
        </p:nvSpPr>
        <p:spPr>
          <a:xfrm>
            <a:off x="6996600" y="2003962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73;p20">
            <a:extLst>
              <a:ext uri="{FF2B5EF4-FFF2-40B4-BE49-F238E27FC236}">
                <a16:creationId xmlns:a16="http://schemas.microsoft.com/office/drawing/2014/main" id="{A0E60F27-0013-D7A5-94B5-4FA57EAB3644}"/>
              </a:ext>
            </a:extLst>
          </p:cNvPr>
          <p:cNvSpPr txBox="1"/>
          <p:nvPr/>
        </p:nvSpPr>
        <p:spPr>
          <a:xfrm>
            <a:off x="7207839" y="2228570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" name="Google Shape;178;p20">
            <a:extLst>
              <a:ext uri="{FF2B5EF4-FFF2-40B4-BE49-F238E27FC236}">
                <a16:creationId xmlns:a16="http://schemas.microsoft.com/office/drawing/2014/main" id="{8DE79C48-8728-C6EB-A0A3-5A2D21D56E98}"/>
              </a:ext>
            </a:extLst>
          </p:cNvPr>
          <p:cNvSpPr txBox="1">
            <a:spLocks/>
          </p:cNvSpPr>
          <p:nvPr/>
        </p:nvSpPr>
        <p:spPr>
          <a:xfrm>
            <a:off x="6069577" y="2879949"/>
            <a:ext cx="2900916" cy="15149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Mask-wearing Culture</a:t>
            </a:r>
            <a:br>
              <a:rPr lang="en-US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The culture of wearing masks in East Asia, even before the pandemic, has been cited as a factor in reducing the spread of COVID-19.</a:t>
            </a:r>
          </a:p>
        </p:txBody>
      </p:sp>
      <p:sp>
        <p:nvSpPr>
          <p:cNvPr id="16" name="Google Shape;172;p20">
            <a:extLst>
              <a:ext uri="{FF2B5EF4-FFF2-40B4-BE49-F238E27FC236}">
                <a16:creationId xmlns:a16="http://schemas.microsoft.com/office/drawing/2014/main" id="{2094AA4F-6702-746E-8097-392AE33BF2C7}"/>
              </a:ext>
            </a:extLst>
          </p:cNvPr>
          <p:cNvSpPr/>
          <p:nvPr/>
        </p:nvSpPr>
        <p:spPr>
          <a:xfrm>
            <a:off x="3938482" y="2003961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3;p20">
            <a:extLst>
              <a:ext uri="{FF2B5EF4-FFF2-40B4-BE49-F238E27FC236}">
                <a16:creationId xmlns:a16="http://schemas.microsoft.com/office/drawing/2014/main" id="{FD35DBC6-C0DE-191D-DE56-8BD7D8161FF7}"/>
              </a:ext>
            </a:extLst>
          </p:cNvPr>
          <p:cNvSpPr txBox="1"/>
          <p:nvPr/>
        </p:nvSpPr>
        <p:spPr>
          <a:xfrm>
            <a:off x="4150088" y="2228570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382444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516600" y="514349"/>
            <a:ext cx="5072542" cy="11654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Culture and political systems</a:t>
            </a:r>
            <a:endParaRPr dirty="0"/>
          </a:p>
        </p:txBody>
      </p:sp>
      <p:sp>
        <p:nvSpPr>
          <p:cNvPr id="174" name="Google Shape;174;p20"/>
          <p:cNvSpPr/>
          <p:nvPr/>
        </p:nvSpPr>
        <p:spPr>
          <a:xfrm>
            <a:off x="880364" y="2003962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1091970" y="222857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150" y="4629150"/>
            <a:ext cx="9144000" cy="514299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173506" y="2912013"/>
            <a:ext cx="2719953" cy="148581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Emphasis on Social Harmony</a:t>
            </a:r>
          </a:p>
          <a:p>
            <a:pPr marL="171450" indent="-171450" algn="ctr">
              <a:lnSpc>
                <a:spcPct val="140012"/>
              </a:lnSpc>
              <a:buClr>
                <a:srgbClr val="000000"/>
              </a:buClr>
            </a:pP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Confucian values emphasize the importance of social harmony and collective well-being</a:t>
            </a:r>
          </a:p>
          <a:p>
            <a:pPr marL="171450" indent="-171450" algn="ctr">
              <a:lnSpc>
                <a:spcPct val="140012"/>
              </a:lnSpc>
              <a:buClr>
                <a:srgbClr val="000000"/>
              </a:buClr>
            </a:pPr>
            <a:r>
              <a:rPr lang="en-US" sz="1100" b="1" dirty="0"/>
              <a:t>M</a:t>
            </a: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ay have facilitated the implementation of strict policy measures. </a:t>
            </a:r>
            <a:endParaRPr sz="1200" dirty="0"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2"/>
          </p:nvPr>
        </p:nvSpPr>
        <p:spPr>
          <a:xfrm>
            <a:off x="3172911" y="2912013"/>
            <a:ext cx="2560069" cy="148581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Swift and Decisive Action</a:t>
            </a:r>
            <a:br>
              <a:rPr lang="en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The political systems in China and South Korea, which allowed for swift and decisive action, were able to quickly implement policies to control the spread of the virus.</a:t>
            </a:r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724BF2-C496-74A2-E1B6-04E7669D14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500" b="12500"/>
          <a:stretch/>
        </p:blipFill>
        <p:spPr>
          <a:xfrm>
            <a:off x="6157755" y="0"/>
            <a:ext cx="2986245" cy="1679763"/>
          </a:xfrm>
          <a:prstGeom prst="parallelogram">
            <a:avLst/>
          </a:prstGeom>
        </p:spPr>
      </p:pic>
      <p:sp>
        <p:nvSpPr>
          <p:cNvPr id="12" name="Google Shape;172;p20">
            <a:extLst>
              <a:ext uri="{FF2B5EF4-FFF2-40B4-BE49-F238E27FC236}">
                <a16:creationId xmlns:a16="http://schemas.microsoft.com/office/drawing/2014/main" id="{F084B42B-FA96-4179-0277-9997A949D3DB}"/>
              </a:ext>
            </a:extLst>
          </p:cNvPr>
          <p:cNvSpPr/>
          <p:nvPr/>
        </p:nvSpPr>
        <p:spPr>
          <a:xfrm>
            <a:off x="6996600" y="2003962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73;p20">
            <a:extLst>
              <a:ext uri="{FF2B5EF4-FFF2-40B4-BE49-F238E27FC236}">
                <a16:creationId xmlns:a16="http://schemas.microsoft.com/office/drawing/2014/main" id="{A0E60F27-0013-D7A5-94B5-4FA57EAB3644}"/>
              </a:ext>
            </a:extLst>
          </p:cNvPr>
          <p:cNvSpPr txBox="1"/>
          <p:nvPr/>
        </p:nvSpPr>
        <p:spPr>
          <a:xfrm>
            <a:off x="7207839" y="2228570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" name="Google Shape;178;p20">
            <a:extLst>
              <a:ext uri="{FF2B5EF4-FFF2-40B4-BE49-F238E27FC236}">
                <a16:creationId xmlns:a16="http://schemas.microsoft.com/office/drawing/2014/main" id="{8DE79C48-8728-C6EB-A0A3-5A2D21D56E98}"/>
              </a:ext>
            </a:extLst>
          </p:cNvPr>
          <p:cNvSpPr txBox="1">
            <a:spLocks/>
          </p:cNvSpPr>
          <p:nvPr/>
        </p:nvSpPr>
        <p:spPr>
          <a:xfrm>
            <a:off x="5906116" y="2895981"/>
            <a:ext cx="2986245" cy="15018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Trust in Government and Authority</a:t>
            </a:r>
            <a:br>
              <a:rPr lang="en-US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The trust in government and authority in some East Asian countries may have facilitated compliance with public health measures.</a:t>
            </a:r>
          </a:p>
        </p:txBody>
      </p:sp>
      <p:sp>
        <p:nvSpPr>
          <p:cNvPr id="16" name="Google Shape;172;p20">
            <a:extLst>
              <a:ext uri="{FF2B5EF4-FFF2-40B4-BE49-F238E27FC236}">
                <a16:creationId xmlns:a16="http://schemas.microsoft.com/office/drawing/2014/main" id="{2094AA4F-6702-746E-8097-392AE33BF2C7}"/>
              </a:ext>
            </a:extLst>
          </p:cNvPr>
          <p:cNvSpPr/>
          <p:nvPr/>
        </p:nvSpPr>
        <p:spPr>
          <a:xfrm>
            <a:off x="3938482" y="2003961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3;p20">
            <a:extLst>
              <a:ext uri="{FF2B5EF4-FFF2-40B4-BE49-F238E27FC236}">
                <a16:creationId xmlns:a16="http://schemas.microsoft.com/office/drawing/2014/main" id="{FD35DBC6-C0DE-191D-DE56-8BD7D8161FF7}"/>
              </a:ext>
            </a:extLst>
          </p:cNvPr>
          <p:cNvSpPr txBox="1"/>
          <p:nvPr/>
        </p:nvSpPr>
        <p:spPr>
          <a:xfrm>
            <a:off x="4150088" y="2228570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2889306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5"/>
          <p:cNvSpPr txBox="1"/>
          <p:nvPr/>
        </p:nvSpPr>
        <p:spPr>
          <a:xfrm>
            <a:off x="2699093" y="42387"/>
            <a:ext cx="2243021" cy="75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r>
              <a:rPr lang="en" sz="4100" b="1" u="none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out </a:t>
            </a:r>
            <a:r>
              <a:rPr lang="en" sz="41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820</a:t>
            </a:r>
            <a:endParaRPr sz="700" dirty="0">
              <a:solidFill>
                <a:schemeClr val="accent1"/>
              </a:solidFill>
            </a:endParaRPr>
          </a:p>
        </p:txBody>
      </p:sp>
      <p:sp>
        <p:nvSpPr>
          <p:cNvPr id="260" name="Google Shape;260;p25"/>
          <p:cNvSpPr txBox="1"/>
          <p:nvPr/>
        </p:nvSpPr>
        <p:spPr>
          <a:xfrm>
            <a:off x="2760852" y="726381"/>
            <a:ext cx="6133920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China has reported 99,240,488 confirmed cases of COVID-19, resulting in 120,912 deaths, since January 3, 2020. These numbers were reported to the World Health Organization.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261" name="Google Shape;261;p25"/>
          <p:cNvSpPr txBox="1"/>
          <p:nvPr/>
        </p:nvSpPr>
        <p:spPr>
          <a:xfrm>
            <a:off x="2760852" y="1879673"/>
            <a:ext cx="1216201" cy="75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1.5</a:t>
            </a:r>
            <a:r>
              <a:rPr lang="en" sz="4100" b="1" u="none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%</a:t>
            </a:r>
            <a:endParaRPr sz="700" dirty="0">
              <a:solidFill>
                <a:schemeClr val="accent1"/>
              </a:solidFill>
            </a:endParaRPr>
          </a:p>
        </p:txBody>
      </p:sp>
      <p:sp>
        <p:nvSpPr>
          <p:cNvPr id="262" name="Google Shape;262;p25"/>
          <p:cNvSpPr txBox="1"/>
          <p:nvPr/>
        </p:nvSpPr>
        <p:spPr>
          <a:xfrm>
            <a:off x="2760852" y="2527615"/>
            <a:ext cx="613392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Japan has reported over 1 million COVID-19 cases and 15,000 deaths, but its mortality rate is lower than that of Europe and North America.</a:t>
            </a:r>
          </a:p>
        </p:txBody>
      </p:sp>
      <p:sp>
        <p:nvSpPr>
          <p:cNvPr id="263" name="Google Shape;263;p25"/>
          <p:cNvSpPr txBox="1"/>
          <p:nvPr/>
        </p:nvSpPr>
        <p:spPr>
          <a:xfrm>
            <a:off x="2767000" y="3336198"/>
            <a:ext cx="5617583" cy="75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10 Million &amp; 1,905 deaths </a:t>
            </a:r>
            <a:endParaRPr sz="700" dirty="0">
              <a:solidFill>
                <a:schemeClr val="accent1"/>
              </a:solidFill>
            </a:endParaRPr>
          </a:p>
        </p:txBody>
      </p:sp>
      <p:sp>
        <p:nvSpPr>
          <p:cNvPr id="264" name="Google Shape;264;p25"/>
          <p:cNvSpPr txBox="1"/>
          <p:nvPr/>
        </p:nvSpPr>
        <p:spPr>
          <a:xfrm>
            <a:off x="2767000" y="4020192"/>
            <a:ext cx="6279029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12"/>
              </a:lnSpc>
            </a:pPr>
            <a:r>
              <a:rPr lang="en-US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Japan has reported over 1 million COVID-19 cases and 15,000 deaths, but its mortality rate is lower than that of Europe and North America.</a:t>
            </a:r>
          </a:p>
          <a:p>
            <a:pPr>
              <a:lnSpc>
                <a:spcPct val="140012"/>
              </a:lnSpc>
            </a:pPr>
            <a:r>
              <a:rPr lang="en-US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lang="en-US" sz="700" dirty="0">
              <a:solidFill>
                <a:schemeClr val="dk1"/>
              </a:solidFill>
            </a:endParaRPr>
          </a:p>
        </p:txBody>
      </p:sp>
      <p:sp>
        <p:nvSpPr>
          <p:cNvPr id="266" name="Google Shape;266;p25"/>
          <p:cNvSpPr/>
          <p:nvPr/>
        </p:nvSpPr>
        <p:spPr>
          <a:xfrm>
            <a:off x="303055" y="2420991"/>
            <a:ext cx="1849541" cy="896757"/>
          </a:xfrm>
          <a:custGeom>
            <a:avLst/>
            <a:gdLst/>
            <a:ahLst/>
            <a:cxnLst/>
            <a:rect l="l" t="t" r="r" b="b"/>
            <a:pathLst>
              <a:path w="2505641" h="1286225" extrusionOk="0">
                <a:moveTo>
                  <a:pt x="23148" y="952500"/>
                </a:moveTo>
                <a:cubicBezTo>
                  <a:pt x="167927" y="391772"/>
                  <a:pt x="673702" y="0"/>
                  <a:pt x="1252820" y="0"/>
                </a:cubicBezTo>
                <a:cubicBezTo>
                  <a:pt x="1831938" y="0"/>
                  <a:pt x="2337713" y="391772"/>
                  <a:pt x="2482492" y="952500"/>
                </a:cubicBezTo>
                <a:cubicBezTo>
                  <a:pt x="2505640" y="1040524"/>
                  <a:pt x="2479921" y="1134206"/>
                  <a:pt x="2415073" y="1198072"/>
                </a:cubicBezTo>
                <a:cubicBezTo>
                  <a:pt x="2350225" y="1261938"/>
                  <a:pt x="2256162" y="1286224"/>
                  <a:pt x="2168502" y="1261736"/>
                </a:cubicBezTo>
                <a:cubicBezTo>
                  <a:pt x="2080841" y="1237248"/>
                  <a:pt x="2012983" y="1167728"/>
                  <a:pt x="1990623" y="1079500"/>
                </a:cubicBezTo>
                <a:cubicBezTo>
                  <a:pt x="1903756" y="743063"/>
                  <a:pt x="1600291" y="508000"/>
                  <a:pt x="1252820" y="508000"/>
                </a:cubicBezTo>
                <a:cubicBezTo>
                  <a:pt x="905349" y="508000"/>
                  <a:pt x="601884" y="743063"/>
                  <a:pt x="515017" y="1079500"/>
                </a:cubicBezTo>
                <a:cubicBezTo>
                  <a:pt x="492657" y="1167728"/>
                  <a:pt x="424799" y="1237248"/>
                  <a:pt x="337138" y="1261736"/>
                </a:cubicBezTo>
                <a:cubicBezTo>
                  <a:pt x="249478" y="1286224"/>
                  <a:pt x="155414" y="1261938"/>
                  <a:pt x="90567" y="1198072"/>
                </a:cubicBezTo>
                <a:cubicBezTo>
                  <a:pt x="25719" y="1134206"/>
                  <a:pt x="0" y="1040524"/>
                  <a:pt x="23148" y="95250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25"/>
          <p:cNvGrpSpPr/>
          <p:nvPr/>
        </p:nvGrpSpPr>
        <p:grpSpPr>
          <a:xfrm>
            <a:off x="223451" y="3710628"/>
            <a:ext cx="1891435" cy="319247"/>
            <a:chOff x="-5645" y="-183"/>
            <a:chExt cx="1281290" cy="228966"/>
          </a:xfrm>
        </p:grpSpPr>
        <p:sp>
          <p:nvSpPr>
            <p:cNvPr id="269" name="Google Shape;269;p25"/>
            <p:cNvSpPr/>
            <p:nvPr/>
          </p:nvSpPr>
          <p:spPr>
            <a:xfrm>
              <a:off x="-5645" y="-183"/>
              <a:ext cx="1281290" cy="228966"/>
            </a:xfrm>
            <a:custGeom>
              <a:avLst/>
              <a:gdLst/>
              <a:ahLst/>
              <a:cxnLst/>
              <a:rect l="l" t="t" r="r" b="b"/>
              <a:pathLst>
                <a:path w="1281290" h="228966" extrusionOk="0">
                  <a:moveTo>
                    <a:pt x="119945" y="183"/>
                  </a:moveTo>
                  <a:lnTo>
                    <a:pt x="1161345" y="183"/>
                  </a:lnTo>
                  <a:cubicBezTo>
                    <a:pt x="1202302" y="0"/>
                    <a:pt x="1240227" y="21745"/>
                    <a:pt x="1260759" y="57185"/>
                  </a:cubicBezTo>
                  <a:cubicBezTo>
                    <a:pt x="1281290" y="92625"/>
                    <a:pt x="1281290" y="136341"/>
                    <a:pt x="1260759" y="171781"/>
                  </a:cubicBezTo>
                  <a:cubicBezTo>
                    <a:pt x="1240227" y="207221"/>
                    <a:pt x="1202302" y="228966"/>
                    <a:pt x="1161345" y="228783"/>
                  </a:cubicBezTo>
                  <a:lnTo>
                    <a:pt x="119945" y="228783"/>
                  </a:lnTo>
                  <a:cubicBezTo>
                    <a:pt x="78988" y="228966"/>
                    <a:pt x="41063" y="207221"/>
                    <a:pt x="20531" y="171781"/>
                  </a:cubicBezTo>
                  <a:cubicBezTo>
                    <a:pt x="0" y="136341"/>
                    <a:pt x="0" y="92625"/>
                    <a:pt x="20531" y="57185"/>
                  </a:cubicBezTo>
                  <a:cubicBezTo>
                    <a:pt x="41063" y="21745"/>
                    <a:pt x="78988" y="0"/>
                    <a:pt x="119945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-5645" y="-183"/>
              <a:ext cx="862190" cy="228966"/>
            </a:xfrm>
            <a:custGeom>
              <a:avLst/>
              <a:gdLst/>
              <a:ahLst/>
              <a:cxnLst/>
              <a:rect l="l" t="t" r="r" b="b"/>
              <a:pathLst>
                <a:path w="862190" h="228966" extrusionOk="0">
                  <a:moveTo>
                    <a:pt x="119945" y="183"/>
                  </a:moveTo>
                  <a:lnTo>
                    <a:pt x="742245" y="183"/>
                  </a:lnTo>
                  <a:cubicBezTo>
                    <a:pt x="783202" y="0"/>
                    <a:pt x="821127" y="21745"/>
                    <a:pt x="841659" y="57185"/>
                  </a:cubicBezTo>
                  <a:cubicBezTo>
                    <a:pt x="862190" y="92625"/>
                    <a:pt x="862190" y="136341"/>
                    <a:pt x="841659" y="171781"/>
                  </a:cubicBezTo>
                  <a:cubicBezTo>
                    <a:pt x="821127" y="207221"/>
                    <a:pt x="783202" y="228966"/>
                    <a:pt x="742245" y="228783"/>
                  </a:cubicBezTo>
                  <a:lnTo>
                    <a:pt x="119945" y="228783"/>
                  </a:lnTo>
                  <a:cubicBezTo>
                    <a:pt x="78988" y="228966"/>
                    <a:pt x="41063" y="207221"/>
                    <a:pt x="20531" y="171781"/>
                  </a:cubicBezTo>
                  <a:cubicBezTo>
                    <a:pt x="0" y="136341"/>
                    <a:pt x="0" y="92625"/>
                    <a:pt x="20531" y="57185"/>
                  </a:cubicBezTo>
                  <a:cubicBezTo>
                    <a:pt x="41063" y="21745"/>
                    <a:pt x="78988" y="0"/>
                    <a:pt x="119945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1" name="Graphic 410" descr="Man with solid fill">
            <a:extLst>
              <a:ext uri="{FF2B5EF4-FFF2-40B4-BE49-F238E27FC236}">
                <a16:creationId xmlns:a16="http://schemas.microsoft.com/office/drawing/2014/main" id="{E5AA224F-F0C1-A06E-62E8-D4FEA8CEE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4843" y="599682"/>
            <a:ext cx="209561" cy="197935"/>
          </a:xfrm>
          <a:prstGeom prst="rect">
            <a:avLst/>
          </a:prstGeom>
        </p:spPr>
      </p:pic>
      <p:pic>
        <p:nvPicPr>
          <p:cNvPr id="412" name="Graphic 411" descr="Man with solid fill">
            <a:extLst>
              <a:ext uri="{FF2B5EF4-FFF2-40B4-BE49-F238E27FC236}">
                <a16:creationId xmlns:a16="http://schemas.microsoft.com/office/drawing/2014/main" id="{239B9C6B-7516-F329-80DA-DEA64899B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6909" y="599683"/>
            <a:ext cx="209561" cy="197935"/>
          </a:xfrm>
          <a:prstGeom prst="rect">
            <a:avLst/>
          </a:prstGeom>
        </p:spPr>
      </p:pic>
      <p:pic>
        <p:nvPicPr>
          <p:cNvPr id="413" name="Graphic 412" descr="Man with solid fill">
            <a:extLst>
              <a:ext uri="{FF2B5EF4-FFF2-40B4-BE49-F238E27FC236}">
                <a16:creationId xmlns:a16="http://schemas.microsoft.com/office/drawing/2014/main" id="{C1266770-CB13-2079-9534-E3B89CE510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5876" y="599683"/>
            <a:ext cx="209561" cy="197935"/>
          </a:xfrm>
          <a:prstGeom prst="rect">
            <a:avLst/>
          </a:prstGeom>
        </p:spPr>
      </p:pic>
      <p:pic>
        <p:nvPicPr>
          <p:cNvPr id="414" name="Graphic 413" descr="Man with solid fill">
            <a:extLst>
              <a:ext uri="{FF2B5EF4-FFF2-40B4-BE49-F238E27FC236}">
                <a16:creationId xmlns:a16="http://schemas.microsoft.com/office/drawing/2014/main" id="{472CF3C6-ED63-A7A9-B724-61FC7DF90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9617" y="599678"/>
            <a:ext cx="209561" cy="197935"/>
          </a:xfrm>
          <a:prstGeom prst="rect">
            <a:avLst/>
          </a:prstGeom>
        </p:spPr>
      </p:pic>
      <p:pic>
        <p:nvPicPr>
          <p:cNvPr id="415" name="Graphic 414" descr="Man with solid fill">
            <a:extLst>
              <a:ext uri="{FF2B5EF4-FFF2-40B4-BE49-F238E27FC236}">
                <a16:creationId xmlns:a16="http://schemas.microsoft.com/office/drawing/2014/main" id="{65CCC0BB-59C4-59AD-8790-C8DA94DEFF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3810" y="599681"/>
            <a:ext cx="209561" cy="197935"/>
          </a:xfrm>
          <a:prstGeom prst="rect">
            <a:avLst/>
          </a:prstGeom>
        </p:spPr>
      </p:pic>
      <p:pic>
        <p:nvPicPr>
          <p:cNvPr id="416" name="Graphic 415" descr="Man with solid fill">
            <a:extLst>
              <a:ext uri="{FF2B5EF4-FFF2-40B4-BE49-F238E27FC236}">
                <a16:creationId xmlns:a16="http://schemas.microsoft.com/office/drawing/2014/main" id="{8C53CA77-AA8D-1FA8-A760-B931CB175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6714" y="599678"/>
            <a:ext cx="209561" cy="197935"/>
          </a:xfrm>
          <a:prstGeom prst="rect">
            <a:avLst/>
          </a:prstGeom>
        </p:spPr>
      </p:pic>
      <p:pic>
        <p:nvPicPr>
          <p:cNvPr id="417" name="Graphic 416" descr="Man with solid fill">
            <a:extLst>
              <a:ext uri="{FF2B5EF4-FFF2-40B4-BE49-F238E27FC236}">
                <a16:creationId xmlns:a16="http://schemas.microsoft.com/office/drawing/2014/main" id="{49F23178-A58E-75D2-88EF-C079664E7C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5424" y="599673"/>
            <a:ext cx="209561" cy="197935"/>
          </a:xfrm>
          <a:prstGeom prst="rect">
            <a:avLst/>
          </a:prstGeom>
        </p:spPr>
      </p:pic>
      <p:pic>
        <p:nvPicPr>
          <p:cNvPr id="418" name="Graphic 417" descr="Man with solid fill">
            <a:extLst>
              <a:ext uri="{FF2B5EF4-FFF2-40B4-BE49-F238E27FC236}">
                <a16:creationId xmlns:a16="http://schemas.microsoft.com/office/drawing/2014/main" id="{E6263C43-5296-77E1-039E-CB48C9D48D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2520" y="599675"/>
            <a:ext cx="209561" cy="197935"/>
          </a:xfrm>
          <a:prstGeom prst="rect">
            <a:avLst/>
          </a:prstGeom>
        </p:spPr>
      </p:pic>
      <p:pic>
        <p:nvPicPr>
          <p:cNvPr id="419" name="Graphic 418" descr="Man with solid fill">
            <a:extLst>
              <a:ext uri="{FF2B5EF4-FFF2-40B4-BE49-F238E27FC236}">
                <a16:creationId xmlns:a16="http://schemas.microsoft.com/office/drawing/2014/main" id="{9CA1ADB9-532A-EFB1-62EA-4139E76DF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4391" y="599672"/>
            <a:ext cx="209561" cy="197935"/>
          </a:xfrm>
          <a:prstGeom prst="rect">
            <a:avLst/>
          </a:prstGeom>
        </p:spPr>
      </p:pic>
      <p:pic>
        <p:nvPicPr>
          <p:cNvPr id="420" name="Graphic 419" descr="Man with solid fill">
            <a:extLst>
              <a:ext uri="{FF2B5EF4-FFF2-40B4-BE49-F238E27FC236}">
                <a16:creationId xmlns:a16="http://schemas.microsoft.com/office/drawing/2014/main" id="{4805C6D5-7BBC-E581-BDC5-1E806B5DA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3357" y="599672"/>
            <a:ext cx="209561" cy="197935"/>
          </a:xfrm>
          <a:prstGeom prst="rect">
            <a:avLst/>
          </a:prstGeom>
        </p:spPr>
      </p:pic>
      <p:pic>
        <p:nvPicPr>
          <p:cNvPr id="421" name="Graphic 420" descr="Man with solid fill">
            <a:extLst>
              <a:ext uri="{FF2B5EF4-FFF2-40B4-BE49-F238E27FC236}">
                <a16:creationId xmlns:a16="http://schemas.microsoft.com/office/drawing/2014/main" id="{70F70F48-9454-7C12-7B88-7BF8DE3929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60008" y="383966"/>
            <a:ext cx="209561" cy="197935"/>
          </a:xfrm>
          <a:prstGeom prst="rect">
            <a:avLst/>
          </a:prstGeom>
        </p:spPr>
      </p:pic>
      <p:pic>
        <p:nvPicPr>
          <p:cNvPr id="422" name="Graphic 421" descr="Man with solid fill">
            <a:extLst>
              <a:ext uri="{FF2B5EF4-FFF2-40B4-BE49-F238E27FC236}">
                <a16:creationId xmlns:a16="http://schemas.microsoft.com/office/drawing/2014/main" id="{AF1A1691-CE58-A4F8-A74C-42D652DCC9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2074" y="383967"/>
            <a:ext cx="209561" cy="197935"/>
          </a:xfrm>
          <a:prstGeom prst="rect">
            <a:avLst/>
          </a:prstGeom>
        </p:spPr>
      </p:pic>
      <p:pic>
        <p:nvPicPr>
          <p:cNvPr id="423" name="Graphic 422" descr="Man with solid fill">
            <a:extLst>
              <a:ext uri="{FF2B5EF4-FFF2-40B4-BE49-F238E27FC236}">
                <a16:creationId xmlns:a16="http://schemas.microsoft.com/office/drawing/2014/main" id="{75120B59-BAF2-61AA-4EB4-E94234E1EA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61041" y="383967"/>
            <a:ext cx="209561" cy="197935"/>
          </a:xfrm>
          <a:prstGeom prst="rect">
            <a:avLst/>
          </a:prstGeom>
        </p:spPr>
      </p:pic>
      <p:pic>
        <p:nvPicPr>
          <p:cNvPr id="424" name="Graphic 423" descr="Man with solid fill">
            <a:extLst>
              <a:ext uri="{FF2B5EF4-FFF2-40B4-BE49-F238E27FC236}">
                <a16:creationId xmlns:a16="http://schemas.microsoft.com/office/drawing/2014/main" id="{002F60D0-28A7-B7E7-A189-97476E29AA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44782" y="383962"/>
            <a:ext cx="209561" cy="197935"/>
          </a:xfrm>
          <a:prstGeom prst="rect">
            <a:avLst/>
          </a:prstGeom>
        </p:spPr>
      </p:pic>
      <p:pic>
        <p:nvPicPr>
          <p:cNvPr id="425" name="Graphic 424" descr="Man with solid fill">
            <a:extLst>
              <a:ext uri="{FF2B5EF4-FFF2-40B4-BE49-F238E27FC236}">
                <a16:creationId xmlns:a16="http://schemas.microsoft.com/office/drawing/2014/main" id="{11C91E78-DD2D-F30A-DCB0-38FAA3D0E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58975" y="383965"/>
            <a:ext cx="209561" cy="197935"/>
          </a:xfrm>
          <a:prstGeom prst="rect">
            <a:avLst/>
          </a:prstGeom>
        </p:spPr>
      </p:pic>
      <p:pic>
        <p:nvPicPr>
          <p:cNvPr id="426" name="Graphic 425" descr="Man with solid fill">
            <a:extLst>
              <a:ext uri="{FF2B5EF4-FFF2-40B4-BE49-F238E27FC236}">
                <a16:creationId xmlns:a16="http://schemas.microsoft.com/office/drawing/2014/main" id="{4D346984-CA22-76B5-C1A7-559E14AD70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1879" y="383962"/>
            <a:ext cx="209561" cy="197935"/>
          </a:xfrm>
          <a:prstGeom prst="rect">
            <a:avLst/>
          </a:prstGeom>
        </p:spPr>
      </p:pic>
      <p:pic>
        <p:nvPicPr>
          <p:cNvPr id="427" name="Graphic 426" descr="Man with solid fill">
            <a:extLst>
              <a:ext uri="{FF2B5EF4-FFF2-40B4-BE49-F238E27FC236}">
                <a16:creationId xmlns:a16="http://schemas.microsoft.com/office/drawing/2014/main" id="{4B348437-00AB-FD0F-EAE5-0DB1D5CBC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30589" y="383957"/>
            <a:ext cx="209561" cy="197935"/>
          </a:xfrm>
          <a:prstGeom prst="rect">
            <a:avLst/>
          </a:prstGeom>
        </p:spPr>
      </p:pic>
      <p:pic>
        <p:nvPicPr>
          <p:cNvPr id="428" name="Graphic 427" descr="Man with solid fill">
            <a:extLst>
              <a:ext uri="{FF2B5EF4-FFF2-40B4-BE49-F238E27FC236}">
                <a16:creationId xmlns:a16="http://schemas.microsoft.com/office/drawing/2014/main" id="{FC4996C8-9B9C-1250-FB89-4B842CD0C8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37685" y="383959"/>
            <a:ext cx="209561" cy="197935"/>
          </a:xfrm>
          <a:prstGeom prst="rect">
            <a:avLst/>
          </a:prstGeom>
        </p:spPr>
      </p:pic>
      <p:pic>
        <p:nvPicPr>
          <p:cNvPr id="429" name="Graphic 428" descr="Man with solid fill">
            <a:extLst>
              <a:ext uri="{FF2B5EF4-FFF2-40B4-BE49-F238E27FC236}">
                <a16:creationId xmlns:a16="http://schemas.microsoft.com/office/drawing/2014/main" id="{543F5137-1AA2-79F0-7E89-CEB2FA4FB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29556" y="383956"/>
            <a:ext cx="209561" cy="197935"/>
          </a:xfrm>
          <a:prstGeom prst="rect">
            <a:avLst/>
          </a:prstGeom>
        </p:spPr>
      </p:pic>
      <p:pic>
        <p:nvPicPr>
          <p:cNvPr id="430" name="Graphic 429" descr="Man with solid fill">
            <a:extLst>
              <a:ext uri="{FF2B5EF4-FFF2-40B4-BE49-F238E27FC236}">
                <a16:creationId xmlns:a16="http://schemas.microsoft.com/office/drawing/2014/main" id="{E3070982-8FC3-04D4-8D10-0FB77621B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28522" y="383956"/>
            <a:ext cx="209561" cy="197935"/>
          </a:xfrm>
          <a:prstGeom prst="rect">
            <a:avLst/>
          </a:prstGeom>
        </p:spPr>
      </p:pic>
      <p:pic>
        <p:nvPicPr>
          <p:cNvPr id="431" name="Graphic 430" descr="Man with solid fill">
            <a:extLst>
              <a:ext uri="{FF2B5EF4-FFF2-40B4-BE49-F238E27FC236}">
                <a16:creationId xmlns:a16="http://schemas.microsoft.com/office/drawing/2014/main" id="{2827E6EE-A1F5-7988-591B-5F912D85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4842" y="383977"/>
            <a:ext cx="209561" cy="197935"/>
          </a:xfrm>
          <a:prstGeom prst="rect">
            <a:avLst/>
          </a:prstGeom>
        </p:spPr>
      </p:pic>
      <p:pic>
        <p:nvPicPr>
          <p:cNvPr id="432" name="Graphic 431" descr="Man with solid fill">
            <a:extLst>
              <a:ext uri="{FF2B5EF4-FFF2-40B4-BE49-F238E27FC236}">
                <a16:creationId xmlns:a16="http://schemas.microsoft.com/office/drawing/2014/main" id="{95695ACE-76A1-86EA-EAD1-3F3C20FC92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6908" y="383978"/>
            <a:ext cx="209561" cy="197935"/>
          </a:xfrm>
          <a:prstGeom prst="rect">
            <a:avLst/>
          </a:prstGeom>
        </p:spPr>
      </p:pic>
      <p:pic>
        <p:nvPicPr>
          <p:cNvPr id="433" name="Graphic 432" descr="Man with solid fill">
            <a:extLst>
              <a:ext uri="{FF2B5EF4-FFF2-40B4-BE49-F238E27FC236}">
                <a16:creationId xmlns:a16="http://schemas.microsoft.com/office/drawing/2014/main" id="{6848D82E-604E-3029-F2D9-4F0C5D8D4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5875" y="383978"/>
            <a:ext cx="209561" cy="197935"/>
          </a:xfrm>
          <a:prstGeom prst="rect">
            <a:avLst/>
          </a:prstGeom>
        </p:spPr>
      </p:pic>
      <p:pic>
        <p:nvPicPr>
          <p:cNvPr id="434" name="Graphic 433" descr="Man with solid fill">
            <a:extLst>
              <a:ext uri="{FF2B5EF4-FFF2-40B4-BE49-F238E27FC236}">
                <a16:creationId xmlns:a16="http://schemas.microsoft.com/office/drawing/2014/main" id="{6E69E751-90ED-8D42-8240-27C2DC8CAF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9616" y="383973"/>
            <a:ext cx="209561" cy="197935"/>
          </a:xfrm>
          <a:prstGeom prst="rect">
            <a:avLst/>
          </a:prstGeom>
        </p:spPr>
      </p:pic>
      <p:pic>
        <p:nvPicPr>
          <p:cNvPr id="435" name="Graphic 434" descr="Man with solid fill">
            <a:extLst>
              <a:ext uri="{FF2B5EF4-FFF2-40B4-BE49-F238E27FC236}">
                <a16:creationId xmlns:a16="http://schemas.microsoft.com/office/drawing/2014/main" id="{E79BE777-42B3-D4A0-6DA4-79743B477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3809" y="383976"/>
            <a:ext cx="209561" cy="197935"/>
          </a:xfrm>
          <a:prstGeom prst="rect">
            <a:avLst/>
          </a:prstGeom>
        </p:spPr>
      </p:pic>
      <p:pic>
        <p:nvPicPr>
          <p:cNvPr id="436" name="Graphic 435" descr="Man with solid fill">
            <a:extLst>
              <a:ext uri="{FF2B5EF4-FFF2-40B4-BE49-F238E27FC236}">
                <a16:creationId xmlns:a16="http://schemas.microsoft.com/office/drawing/2014/main" id="{CBEC6B2A-6A07-F7BC-EBA0-90B426B2E9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6713" y="383973"/>
            <a:ext cx="209561" cy="197935"/>
          </a:xfrm>
          <a:prstGeom prst="rect">
            <a:avLst/>
          </a:prstGeom>
        </p:spPr>
      </p:pic>
      <p:pic>
        <p:nvPicPr>
          <p:cNvPr id="437" name="Graphic 436" descr="Man with solid fill">
            <a:extLst>
              <a:ext uri="{FF2B5EF4-FFF2-40B4-BE49-F238E27FC236}">
                <a16:creationId xmlns:a16="http://schemas.microsoft.com/office/drawing/2014/main" id="{B7E4CCB6-63F7-6BB3-166F-47FB557290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5423" y="383968"/>
            <a:ext cx="209561" cy="197935"/>
          </a:xfrm>
          <a:prstGeom prst="rect">
            <a:avLst/>
          </a:prstGeom>
        </p:spPr>
      </p:pic>
      <p:pic>
        <p:nvPicPr>
          <p:cNvPr id="438" name="Graphic 437" descr="Man with solid fill">
            <a:extLst>
              <a:ext uri="{FF2B5EF4-FFF2-40B4-BE49-F238E27FC236}">
                <a16:creationId xmlns:a16="http://schemas.microsoft.com/office/drawing/2014/main" id="{5AE45028-BA13-3FC6-9BBA-278831C2F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2519" y="383970"/>
            <a:ext cx="209561" cy="197935"/>
          </a:xfrm>
          <a:prstGeom prst="rect">
            <a:avLst/>
          </a:prstGeom>
        </p:spPr>
      </p:pic>
      <p:pic>
        <p:nvPicPr>
          <p:cNvPr id="439" name="Graphic 438" descr="Man with solid fill">
            <a:extLst>
              <a:ext uri="{FF2B5EF4-FFF2-40B4-BE49-F238E27FC236}">
                <a16:creationId xmlns:a16="http://schemas.microsoft.com/office/drawing/2014/main" id="{6AF22CD9-90ED-2F05-5866-103FC8474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4390" y="383967"/>
            <a:ext cx="209561" cy="197935"/>
          </a:xfrm>
          <a:prstGeom prst="rect">
            <a:avLst/>
          </a:prstGeom>
        </p:spPr>
      </p:pic>
      <p:pic>
        <p:nvPicPr>
          <p:cNvPr id="440" name="Graphic 439" descr="Man with solid fill">
            <a:extLst>
              <a:ext uri="{FF2B5EF4-FFF2-40B4-BE49-F238E27FC236}">
                <a16:creationId xmlns:a16="http://schemas.microsoft.com/office/drawing/2014/main" id="{64801B60-2CBA-8AA7-68D7-1CA3520059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3356" y="383967"/>
            <a:ext cx="209561" cy="197935"/>
          </a:xfrm>
          <a:prstGeom prst="rect">
            <a:avLst/>
          </a:prstGeom>
        </p:spPr>
      </p:pic>
      <p:pic>
        <p:nvPicPr>
          <p:cNvPr id="441" name="Graphic 440" descr="Man with solid fill">
            <a:extLst>
              <a:ext uri="{FF2B5EF4-FFF2-40B4-BE49-F238E27FC236}">
                <a16:creationId xmlns:a16="http://schemas.microsoft.com/office/drawing/2014/main" id="{FB3DEA2D-FE58-D133-9A38-5DBF94F29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57331" y="599670"/>
            <a:ext cx="209561" cy="197935"/>
          </a:xfrm>
          <a:prstGeom prst="rect">
            <a:avLst/>
          </a:prstGeom>
        </p:spPr>
      </p:pic>
      <p:pic>
        <p:nvPicPr>
          <p:cNvPr id="442" name="Graphic 441" descr="Man with solid fill">
            <a:extLst>
              <a:ext uri="{FF2B5EF4-FFF2-40B4-BE49-F238E27FC236}">
                <a16:creationId xmlns:a16="http://schemas.microsoft.com/office/drawing/2014/main" id="{D0AC0DEA-8FA3-1D50-EC4B-23E87DB8D8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398" y="599660"/>
            <a:ext cx="209561" cy="197935"/>
          </a:xfrm>
          <a:prstGeom prst="rect">
            <a:avLst/>
          </a:prstGeom>
        </p:spPr>
      </p:pic>
      <p:pic>
        <p:nvPicPr>
          <p:cNvPr id="443" name="Graphic 442" descr="Man with solid fill">
            <a:extLst>
              <a:ext uri="{FF2B5EF4-FFF2-40B4-BE49-F238E27FC236}">
                <a16:creationId xmlns:a16="http://schemas.microsoft.com/office/drawing/2014/main" id="{4B5D2E32-EDAB-AC8D-D70C-C58E295AA4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58364" y="599671"/>
            <a:ext cx="209561" cy="197935"/>
          </a:xfrm>
          <a:prstGeom prst="rect">
            <a:avLst/>
          </a:prstGeom>
        </p:spPr>
      </p:pic>
      <p:pic>
        <p:nvPicPr>
          <p:cNvPr id="444" name="Graphic 443" descr="Man with solid fill">
            <a:extLst>
              <a:ext uri="{FF2B5EF4-FFF2-40B4-BE49-F238E27FC236}">
                <a16:creationId xmlns:a16="http://schemas.microsoft.com/office/drawing/2014/main" id="{A1FF4C9F-B2BB-9037-23AC-3DAD6AD7AA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42105" y="599666"/>
            <a:ext cx="209561" cy="197935"/>
          </a:xfrm>
          <a:prstGeom prst="rect">
            <a:avLst/>
          </a:prstGeom>
        </p:spPr>
      </p:pic>
      <p:pic>
        <p:nvPicPr>
          <p:cNvPr id="445" name="Graphic 444" descr="Man with solid fill">
            <a:extLst>
              <a:ext uri="{FF2B5EF4-FFF2-40B4-BE49-F238E27FC236}">
                <a16:creationId xmlns:a16="http://schemas.microsoft.com/office/drawing/2014/main" id="{2ED535F6-FB28-ACC7-9795-828D1EBE64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56298" y="599669"/>
            <a:ext cx="209561" cy="197935"/>
          </a:xfrm>
          <a:prstGeom prst="rect">
            <a:avLst/>
          </a:prstGeom>
        </p:spPr>
      </p:pic>
      <p:pic>
        <p:nvPicPr>
          <p:cNvPr id="446" name="Graphic 445" descr="Man with solid fill">
            <a:extLst>
              <a:ext uri="{FF2B5EF4-FFF2-40B4-BE49-F238E27FC236}">
                <a16:creationId xmlns:a16="http://schemas.microsoft.com/office/drawing/2014/main" id="{DEA4556C-9F69-F737-640F-653AD1ED6B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49202" y="599666"/>
            <a:ext cx="209561" cy="197935"/>
          </a:xfrm>
          <a:prstGeom prst="rect">
            <a:avLst/>
          </a:prstGeom>
        </p:spPr>
      </p:pic>
      <p:pic>
        <p:nvPicPr>
          <p:cNvPr id="447" name="Graphic 446" descr="Man with solid fill">
            <a:extLst>
              <a:ext uri="{FF2B5EF4-FFF2-40B4-BE49-F238E27FC236}">
                <a16:creationId xmlns:a16="http://schemas.microsoft.com/office/drawing/2014/main" id="{0FA6D8D0-BAC1-17CE-C6D3-36E68C7685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27912" y="599661"/>
            <a:ext cx="209561" cy="197935"/>
          </a:xfrm>
          <a:prstGeom prst="rect">
            <a:avLst/>
          </a:prstGeom>
        </p:spPr>
      </p:pic>
      <p:pic>
        <p:nvPicPr>
          <p:cNvPr id="448" name="Graphic 447" descr="Man with solid fill">
            <a:extLst>
              <a:ext uri="{FF2B5EF4-FFF2-40B4-BE49-F238E27FC236}">
                <a16:creationId xmlns:a16="http://schemas.microsoft.com/office/drawing/2014/main" id="{0ABB7A25-A9AF-A1F3-537F-0F5810FB5B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35008" y="599663"/>
            <a:ext cx="209561" cy="197935"/>
          </a:xfrm>
          <a:prstGeom prst="rect">
            <a:avLst/>
          </a:prstGeom>
        </p:spPr>
      </p:pic>
      <p:pic>
        <p:nvPicPr>
          <p:cNvPr id="449" name="Graphic 448" descr="Man with solid fill">
            <a:extLst>
              <a:ext uri="{FF2B5EF4-FFF2-40B4-BE49-F238E27FC236}">
                <a16:creationId xmlns:a16="http://schemas.microsoft.com/office/drawing/2014/main" id="{22C14E70-FD22-9859-1499-A223C20112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26879" y="599660"/>
            <a:ext cx="209561" cy="197935"/>
          </a:xfrm>
          <a:prstGeom prst="rect">
            <a:avLst/>
          </a:prstGeom>
        </p:spPr>
      </p:pic>
      <p:pic>
        <p:nvPicPr>
          <p:cNvPr id="450" name="Graphic 449" descr="Man with solid fill">
            <a:extLst>
              <a:ext uri="{FF2B5EF4-FFF2-40B4-BE49-F238E27FC236}">
                <a16:creationId xmlns:a16="http://schemas.microsoft.com/office/drawing/2014/main" id="{AD3E670B-DAE5-299B-0CEC-EDD0B629D7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25845" y="599660"/>
            <a:ext cx="209561" cy="197935"/>
          </a:xfrm>
          <a:prstGeom prst="rect">
            <a:avLst/>
          </a:prstGeom>
        </p:spPr>
      </p:pic>
      <p:pic>
        <p:nvPicPr>
          <p:cNvPr id="451" name="Graphic 450" descr="Man with solid fill">
            <a:extLst>
              <a:ext uri="{FF2B5EF4-FFF2-40B4-BE49-F238E27FC236}">
                <a16:creationId xmlns:a16="http://schemas.microsoft.com/office/drawing/2014/main" id="{D59DA85D-CC27-2D74-04AE-083DF1D2EF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4842" y="810050"/>
            <a:ext cx="209561" cy="197935"/>
          </a:xfrm>
          <a:prstGeom prst="rect">
            <a:avLst/>
          </a:prstGeom>
        </p:spPr>
      </p:pic>
      <p:pic>
        <p:nvPicPr>
          <p:cNvPr id="452" name="Graphic 451" descr="Man with solid fill">
            <a:extLst>
              <a:ext uri="{FF2B5EF4-FFF2-40B4-BE49-F238E27FC236}">
                <a16:creationId xmlns:a16="http://schemas.microsoft.com/office/drawing/2014/main" id="{5407224E-38A6-0824-1ED7-C69A6F2269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6908" y="810051"/>
            <a:ext cx="209561" cy="197935"/>
          </a:xfrm>
          <a:prstGeom prst="rect">
            <a:avLst/>
          </a:prstGeom>
        </p:spPr>
      </p:pic>
      <p:pic>
        <p:nvPicPr>
          <p:cNvPr id="453" name="Graphic 452" descr="Man with solid fill">
            <a:extLst>
              <a:ext uri="{FF2B5EF4-FFF2-40B4-BE49-F238E27FC236}">
                <a16:creationId xmlns:a16="http://schemas.microsoft.com/office/drawing/2014/main" id="{5E924C1E-6A36-45B3-4975-E1BD862B1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5875" y="810051"/>
            <a:ext cx="209561" cy="197935"/>
          </a:xfrm>
          <a:prstGeom prst="rect">
            <a:avLst/>
          </a:prstGeom>
        </p:spPr>
      </p:pic>
      <p:pic>
        <p:nvPicPr>
          <p:cNvPr id="454" name="Graphic 453" descr="Man with solid fill">
            <a:extLst>
              <a:ext uri="{FF2B5EF4-FFF2-40B4-BE49-F238E27FC236}">
                <a16:creationId xmlns:a16="http://schemas.microsoft.com/office/drawing/2014/main" id="{04A8A9FE-B997-A1EA-7F7C-D4E7577686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9616" y="810046"/>
            <a:ext cx="209561" cy="197935"/>
          </a:xfrm>
          <a:prstGeom prst="rect">
            <a:avLst/>
          </a:prstGeom>
        </p:spPr>
      </p:pic>
      <p:pic>
        <p:nvPicPr>
          <p:cNvPr id="455" name="Graphic 454" descr="Man with solid fill">
            <a:extLst>
              <a:ext uri="{FF2B5EF4-FFF2-40B4-BE49-F238E27FC236}">
                <a16:creationId xmlns:a16="http://schemas.microsoft.com/office/drawing/2014/main" id="{E55388E0-ADEB-DB43-F029-2020EA7EBB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3809" y="810049"/>
            <a:ext cx="209561" cy="197935"/>
          </a:xfrm>
          <a:prstGeom prst="rect">
            <a:avLst/>
          </a:prstGeom>
        </p:spPr>
      </p:pic>
      <p:pic>
        <p:nvPicPr>
          <p:cNvPr id="456" name="Graphic 455" descr="Man with solid fill">
            <a:extLst>
              <a:ext uri="{FF2B5EF4-FFF2-40B4-BE49-F238E27FC236}">
                <a16:creationId xmlns:a16="http://schemas.microsoft.com/office/drawing/2014/main" id="{B79FC4AD-1254-5BC2-0D6B-6F81A0CB4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6713" y="810046"/>
            <a:ext cx="209561" cy="197935"/>
          </a:xfrm>
          <a:prstGeom prst="rect">
            <a:avLst/>
          </a:prstGeom>
        </p:spPr>
      </p:pic>
      <p:pic>
        <p:nvPicPr>
          <p:cNvPr id="457" name="Graphic 456" descr="Man with solid fill">
            <a:extLst>
              <a:ext uri="{FF2B5EF4-FFF2-40B4-BE49-F238E27FC236}">
                <a16:creationId xmlns:a16="http://schemas.microsoft.com/office/drawing/2014/main" id="{FD1E905B-4C1B-45B9-980A-27ED69A3CD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5423" y="810041"/>
            <a:ext cx="209561" cy="197935"/>
          </a:xfrm>
          <a:prstGeom prst="rect">
            <a:avLst/>
          </a:prstGeom>
        </p:spPr>
      </p:pic>
      <p:pic>
        <p:nvPicPr>
          <p:cNvPr id="458" name="Graphic 457" descr="Man with solid fill">
            <a:extLst>
              <a:ext uri="{FF2B5EF4-FFF2-40B4-BE49-F238E27FC236}">
                <a16:creationId xmlns:a16="http://schemas.microsoft.com/office/drawing/2014/main" id="{54F18060-0970-A09E-4E09-0310875C8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2519" y="810043"/>
            <a:ext cx="209561" cy="197935"/>
          </a:xfrm>
          <a:prstGeom prst="rect">
            <a:avLst/>
          </a:prstGeom>
        </p:spPr>
      </p:pic>
      <p:pic>
        <p:nvPicPr>
          <p:cNvPr id="459" name="Graphic 458" descr="Man with solid fill">
            <a:extLst>
              <a:ext uri="{FF2B5EF4-FFF2-40B4-BE49-F238E27FC236}">
                <a16:creationId xmlns:a16="http://schemas.microsoft.com/office/drawing/2014/main" id="{A6BADDDA-C57D-8079-C706-7BC2984D97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4390" y="810040"/>
            <a:ext cx="209561" cy="197935"/>
          </a:xfrm>
          <a:prstGeom prst="rect">
            <a:avLst/>
          </a:prstGeom>
        </p:spPr>
      </p:pic>
      <p:pic>
        <p:nvPicPr>
          <p:cNvPr id="460" name="Graphic 459" descr="Man with solid fill">
            <a:extLst>
              <a:ext uri="{FF2B5EF4-FFF2-40B4-BE49-F238E27FC236}">
                <a16:creationId xmlns:a16="http://schemas.microsoft.com/office/drawing/2014/main" id="{D6C63E1C-A79D-BC7A-84D5-355446A930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3356" y="810040"/>
            <a:ext cx="209561" cy="197935"/>
          </a:xfrm>
          <a:prstGeom prst="rect">
            <a:avLst/>
          </a:prstGeom>
        </p:spPr>
      </p:pic>
      <p:pic>
        <p:nvPicPr>
          <p:cNvPr id="461" name="Graphic 460" descr="Man with solid fill">
            <a:extLst>
              <a:ext uri="{FF2B5EF4-FFF2-40B4-BE49-F238E27FC236}">
                <a16:creationId xmlns:a16="http://schemas.microsoft.com/office/drawing/2014/main" id="{65BF5826-9B14-04A0-33F1-B5CD6F3EE0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57330" y="810038"/>
            <a:ext cx="209561" cy="197935"/>
          </a:xfrm>
          <a:prstGeom prst="rect">
            <a:avLst/>
          </a:prstGeom>
        </p:spPr>
      </p:pic>
      <p:pic>
        <p:nvPicPr>
          <p:cNvPr id="462" name="Graphic 461" descr="Man with solid fill">
            <a:extLst>
              <a:ext uri="{FF2B5EF4-FFF2-40B4-BE49-F238E27FC236}">
                <a16:creationId xmlns:a16="http://schemas.microsoft.com/office/drawing/2014/main" id="{195F7C7C-2B77-67B7-4340-62EACBED33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9397" y="810028"/>
            <a:ext cx="209561" cy="197935"/>
          </a:xfrm>
          <a:prstGeom prst="rect">
            <a:avLst/>
          </a:prstGeom>
        </p:spPr>
      </p:pic>
      <p:pic>
        <p:nvPicPr>
          <p:cNvPr id="463" name="Graphic 462" descr="Man with solid fill">
            <a:extLst>
              <a:ext uri="{FF2B5EF4-FFF2-40B4-BE49-F238E27FC236}">
                <a16:creationId xmlns:a16="http://schemas.microsoft.com/office/drawing/2014/main" id="{8D752A8C-949C-A634-D737-04AE1B05B4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58363" y="810039"/>
            <a:ext cx="209561" cy="197935"/>
          </a:xfrm>
          <a:prstGeom prst="rect">
            <a:avLst/>
          </a:prstGeom>
        </p:spPr>
      </p:pic>
      <p:pic>
        <p:nvPicPr>
          <p:cNvPr id="464" name="Graphic 463" descr="Man with solid fill">
            <a:extLst>
              <a:ext uri="{FF2B5EF4-FFF2-40B4-BE49-F238E27FC236}">
                <a16:creationId xmlns:a16="http://schemas.microsoft.com/office/drawing/2014/main" id="{089FA708-D3B9-BA90-7573-7F5E15FF33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42104" y="810034"/>
            <a:ext cx="209561" cy="197935"/>
          </a:xfrm>
          <a:prstGeom prst="rect">
            <a:avLst/>
          </a:prstGeom>
        </p:spPr>
      </p:pic>
      <p:pic>
        <p:nvPicPr>
          <p:cNvPr id="465" name="Graphic 464" descr="Man with solid fill">
            <a:extLst>
              <a:ext uri="{FF2B5EF4-FFF2-40B4-BE49-F238E27FC236}">
                <a16:creationId xmlns:a16="http://schemas.microsoft.com/office/drawing/2014/main" id="{85C4D4C4-FBDD-3B96-DFEC-BB9D5934A9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56297" y="810037"/>
            <a:ext cx="209561" cy="197935"/>
          </a:xfrm>
          <a:prstGeom prst="rect">
            <a:avLst/>
          </a:prstGeom>
        </p:spPr>
      </p:pic>
      <p:pic>
        <p:nvPicPr>
          <p:cNvPr id="466" name="Graphic 465" descr="Man with solid fill">
            <a:extLst>
              <a:ext uri="{FF2B5EF4-FFF2-40B4-BE49-F238E27FC236}">
                <a16:creationId xmlns:a16="http://schemas.microsoft.com/office/drawing/2014/main" id="{0674865A-328D-0D3E-5F97-29AB60E2E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49201" y="810034"/>
            <a:ext cx="209561" cy="197935"/>
          </a:xfrm>
          <a:prstGeom prst="rect">
            <a:avLst/>
          </a:prstGeom>
        </p:spPr>
      </p:pic>
      <p:pic>
        <p:nvPicPr>
          <p:cNvPr id="467" name="Graphic 466" descr="Man with solid fill">
            <a:extLst>
              <a:ext uri="{FF2B5EF4-FFF2-40B4-BE49-F238E27FC236}">
                <a16:creationId xmlns:a16="http://schemas.microsoft.com/office/drawing/2014/main" id="{5DC8972F-DFC8-5527-B068-E6309C7185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27911" y="810029"/>
            <a:ext cx="209561" cy="197935"/>
          </a:xfrm>
          <a:prstGeom prst="rect">
            <a:avLst/>
          </a:prstGeom>
        </p:spPr>
      </p:pic>
      <p:pic>
        <p:nvPicPr>
          <p:cNvPr id="468" name="Graphic 467" descr="Man with solid fill">
            <a:extLst>
              <a:ext uri="{FF2B5EF4-FFF2-40B4-BE49-F238E27FC236}">
                <a16:creationId xmlns:a16="http://schemas.microsoft.com/office/drawing/2014/main" id="{20BD62B9-25A9-39BD-F8F0-5C2502C38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35007" y="810031"/>
            <a:ext cx="209561" cy="197935"/>
          </a:xfrm>
          <a:prstGeom prst="rect">
            <a:avLst/>
          </a:prstGeom>
        </p:spPr>
      </p:pic>
      <p:pic>
        <p:nvPicPr>
          <p:cNvPr id="469" name="Graphic 468" descr="Man with solid fill">
            <a:extLst>
              <a:ext uri="{FF2B5EF4-FFF2-40B4-BE49-F238E27FC236}">
                <a16:creationId xmlns:a16="http://schemas.microsoft.com/office/drawing/2014/main" id="{1F3E6BFC-162B-0EB1-BB0E-15CB851DCA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26878" y="810028"/>
            <a:ext cx="209561" cy="197935"/>
          </a:xfrm>
          <a:prstGeom prst="rect">
            <a:avLst/>
          </a:prstGeom>
        </p:spPr>
      </p:pic>
      <p:pic>
        <p:nvPicPr>
          <p:cNvPr id="470" name="Graphic 469" descr="Man with solid fill">
            <a:extLst>
              <a:ext uri="{FF2B5EF4-FFF2-40B4-BE49-F238E27FC236}">
                <a16:creationId xmlns:a16="http://schemas.microsoft.com/office/drawing/2014/main" id="{DE09A009-BF87-AA1C-1B70-B4F71F4295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25844" y="810028"/>
            <a:ext cx="209561" cy="197935"/>
          </a:xfrm>
          <a:prstGeom prst="rect">
            <a:avLst/>
          </a:prstGeom>
        </p:spPr>
      </p:pic>
      <p:pic>
        <p:nvPicPr>
          <p:cNvPr id="471" name="Graphic 470" descr="Man with solid fill">
            <a:extLst>
              <a:ext uri="{FF2B5EF4-FFF2-40B4-BE49-F238E27FC236}">
                <a16:creationId xmlns:a16="http://schemas.microsoft.com/office/drawing/2014/main" id="{BD30AA3A-9FFD-0F78-E39E-5A6ACA7E62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9363" y="1002381"/>
            <a:ext cx="209561" cy="197935"/>
          </a:xfrm>
          <a:prstGeom prst="rect">
            <a:avLst/>
          </a:prstGeom>
        </p:spPr>
      </p:pic>
      <p:pic>
        <p:nvPicPr>
          <p:cNvPr id="472" name="Graphic 471" descr="Man with solid fill">
            <a:extLst>
              <a:ext uri="{FF2B5EF4-FFF2-40B4-BE49-F238E27FC236}">
                <a16:creationId xmlns:a16="http://schemas.microsoft.com/office/drawing/2014/main" id="{119FE582-AD2C-1F07-0E2F-031326079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1429" y="1002382"/>
            <a:ext cx="209561" cy="197935"/>
          </a:xfrm>
          <a:prstGeom prst="rect">
            <a:avLst/>
          </a:prstGeom>
        </p:spPr>
      </p:pic>
      <p:pic>
        <p:nvPicPr>
          <p:cNvPr id="473" name="Graphic 472" descr="Man with solid fill">
            <a:extLst>
              <a:ext uri="{FF2B5EF4-FFF2-40B4-BE49-F238E27FC236}">
                <a16:creationId xmlns:a16="http://schemas.microsoft.com/office/drawing/2014/main" id="{F49C7830-6E9E-4BF3-E4AC-6077FF247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0396" y="1002382"/>
            <a:ext cx="209561" cy="197935"/>
          </a:xfrm>
          <a:prstGeom prst="rect">
            <a:avLst/>
          </a:prstGeom>
        </p:spPr>
      </p:pic>
      <p:pic>
        <p:nvPicPr>
          <p:cNvPr id="474" name="Graphic 473" descr="Man with solid fill">
            <a:extLst>
              <a:ext uri="{FF2B5EF4-FFF2-40B4-BE49-F238E27FC236}">
                <a16:creationId xmlns:a16="http://schemas.microsoft.com/office/drawing/2014/main" id="{372F65DF-BEC5-67BA-1672-00E8B358F0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137" y="1002377"/>
            <a:ext cx="209561" cy="197935"/>
          </a:xfrm>
          <a:prstGeom prst="rect">
            <a:avLst/>
          </a:prstGeom>
        </p:spPr>
      </p:pic>
      <p:pic>
        <p:nvPicPr>
          <p:cNvPr id="475" name="Graphic 474" descr="Man with solid fill">
            <a:extLst>
              <a:ext uri="{FF2B5EF4-FFF2-40B4-BE49-F238E27FC236}">
                <a16:creationId xmlns:a16="http://schemas.microsoft.com/office/drawing/2014/main" id="{2C678EC5-AF8F-3EE0-FBDD-5284B3770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8330" y="1002380"/>
            <a:ext cx="209561" cy="197935"/>
          </a:xfrm>
          <a:prstGeom prst="rect">
            <a:avLst/>
          </a:prstGeom>
        </p:spPr>
      </p:pic>
      <p:pic>
        <p:nvPicPr>
          <p:cNvPr id="476" name="Graphic 475" descr="Man with solid fill">
            <a:extLst>
              <a:ext uri="{FF2B5EF4-FFF2-40B4-BE49-F238E27FC236}">
                <a16:creationId xmlns:a16="http://schemas.microsoft.com/office/drawing/2014/main" id="{3D9B38A5-CAC4-499B-9B9F-6726A2716C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1234" y="1002377"/>
            <a:ext cx="209561" cy="197935"/>
          </a:xfrm>
          <a:prstGeom prst="rect">
            <a:avLst/>
          </a:prstGeom>
        </p:spPr>
      </p:pic>
      <p:pic>
        <p:nvPicPr>
          <p:cNvPr id="477" name="Graphic 476" descr="Man with solid fill">
            <a:extLst>
              <a:ext uri="{FF2B5EF4-FFF2-40B4-BE49-F238E27FC236}">
                <a16:creationId xmlns:a16="http://schemas.microsoft.com/office/drawing/2014/main" id="{559796AC-841C-9CCD-3DF8-C6F2F1E5E9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9944" y="1002372"/>
            <a:ext cx="209561" cy="197935"/>
          </a:xfrm>
          <a:prstGeom prst="rect">
            <a:avLst/>
          </a:prstGeom>
        </p:spPr>
      </p:pic>
      <p:pic>
        <p:nvPicPr>
          <p:cNvPr id="478" name="Graphic 477" descr="Man with solid fill">
            <a:extLst>
              <a:ext uri="{FF2B5EF4-FFF2-40B4-BE49-F238E27FC236}">
                <a16:creationId xmlns:a16="http://schemas.microsoft.com/office/drawing/2014/main" id="{A637EBD9-07CF-CF34-D477-0471E328BC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7040" y="1002374"/>
            <a:ext cx="209561" cy="197935"/>
          </a:xfrm>
          <a:prstGeom prst="rect">
            <a:avLst/>
          </a:prstGeom>
        </p:spPr>
      </p:pic>
      <p:pic>
        <p:nvPicPr>
          <p:cNvPr id="479" name="Graphic 478" descr="Man with solid fill">
            <a:extLst>
              <a:ext uri="{FF2B5EF4-FFF2-40B4-BE49-F238E27FC236}">
                <a16:creationId xmlns:a16="http://schemas.microsoft.com/office/drawing/2014/main" id="{689A17A0-D90D-E0D5-872C-5417A80729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8911" y="1002371"/>
            <a:ext cx="209561" cy="197935"/>
          </a:xfrm>
          <a:prstGeom prst="rect">
            <a:avLst/>
          </a:prstGeom>
        </p:spPr>
      </p:pic>
      <p:pic>
        <p:nvPicPr>
          <p:cNvPr id="480" name="Graphic 479" descr="Man with solid fill">
            <a:extLst>
              <a:ext uri="{FF2B5EF4-FFF2-40B4-BE49-F238E27FC236}">
                <a16:creationId xmlns:a16="http://schemas.microsoft.com/office/drawing/2014/main" id="{ADEABA03-82D7-87B8-F92A-78C6A9B1C1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7877" y="1002371"/>
            <a:ext cx="209561" cy="197935"/>
          </a:xfrm>
          <a:prstGeom prst="rect">
            <a:avLst/>
          </a:prstGeom>
        </p:spPr>
      </p:pic>
      <p:pic>
        <p:nvPicPr>
          <p:cNvPr id="481" name="Graphic 480" descr="Man with solid fill">
            <a:extLst>
              <a:ext uri="{FF2B5EF4-FFF2-40B4-BE49-F238E27FC236}">
                <a16:creationId xmlns:a16="http://schemas.microsoft.com/office/drawing/2014/main" id="{550782E7-FD8D-7222-9D53-8034C11D8E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51851" y="1002369"/>
            <a:ext cx="209561" cy="197935"/>
          </a:xfrm>
          <a:prstGeom prst="rect">
            <a:avLst/>
          </a:prstGeom>
        </p:spPr>
      </p:pic>
      <p:pic>
        <p:nvPicPr>
          <p:cNvPr id="482" name="Graphic 481" descr="Man with solid fill">
            <a:extLst>
              <a:ext uri="{FF2B5EF4-FFF2-40B4-BE49-F238E27FC236}">
                <a16:creationId xmlns:a16="http://schemas.microsoft.com/office/drawing/2014/main" id="{7E1F2E60-F4C8-DA83-B9F1-E1980F1CB9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3918" y="1002359"/>
            <a:ext cx="209561" cy="197935"/>
          </a:xfrm>
          <a:prstGeom prst="rect">
            <a:avLst/>
          </a:prstGeom>
        </p:spPr>
      </p:pic>
      <p:pic>
        <p:nvPicPr>
          <p:cNvPr id="483" name="Graphic 482" descr="Man with solid fill">
            <a:extLst>
              <a:ext uri="{FF2B5EF4-FFF2-40B4-BE49-F238E27FC236}">
                <a16:creationId xmlns:a16="http://schemas.microsoft.com/office/drawing/2014/main" id="{EA83FB17-D296-A1A2-5E76-A82E46A643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52884" y="1002370"/>
            <a:ext cx="209561" cy="197935"/>
          </a:xfrm>
          <a:prstGeom prst="rect">
            <a:avLst/>
          </a:prstGeom>
        </p:spPr>
      </p:pic>
      <p:pic>
        <p:nvPicPr>
          <p:cNvPr id="484" name="Graphic 483" descr="Man with solid fill">
            <a:extLst>
              <a:ext uri="{FF2B5EF4-FFF2-40B4-BE49-F238E27FC236}">
                <a16:creationId xmlns:a16="http://schemas.microsoft.com/office/drawing/2014/main" id="{911C3797-2809-68D2-36D3-7A0E322781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36625" y="1002365"/>
            <a:ext cx="209561" cy="197935"/>
          </a:xfrm>
          <a:prstGeom prst="rect">
            <a:avLst/>
          </a:prstGeom>
        </p:spPr>
      </p:pic>
      <p:pic>
        <p:nvPicPr>
          <p:cNvPr id="485" name="Graphic 484" descr="Man with solid fill">
            <a:extLst>
              <a:ext uri="{FF2B5EF4-FFF2-40B4-BE49-F238E27FC236}">
                <a16:creationId xmlns:a16="http://schemas.microsoft.com/office/drawing/2014/main" id="{E334026A-9F4E-9765-6887-18A067839B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50818" y="1002368"/>
            <a:ext cx="209561" cy="197935"/>
          </a:xfrm>
          <a:prstGeom prst="rect">
            <a:avLst/>
          </a:prstGeom>
        </p:spPr>
      </p:pic>
      <p:pic>
        <p:nvPicPr>
          <p:cNvPr id="486" name="Graphic 485" descr="Man with solid fill">
            <a:extLst>
              <a:ext uri="{FF2B5EF4-FFF2-40B4-BE49-F238E27FC236}">
                <a16:creationId xmlns:a16="http://schemas.microsoft.com/office/drawing/2014/main" id="{35A9CA39-6DB9-DE29-9B39-784AC46E94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43722" y="1002365"/>
            <a:ext cx="209561" cy="197935"/>
          </a:xfrm>
          <a:prstGeom prst="rect">
            <a:avLst/>
          </a:prstGeom>
        </p:spPr>
      </p:pic>
      <p:pic>
        <p:nvPicPr>
          <p:cNvPr id="487" name="Graphic 486" descr="Man with solid fill">
            <a:extLst>
              <a:ext uri="{FF2B5EF4-FFF2-40B4-BE49-F238E27FC236}">
                <a16:creationId xmlns:a16="http://schemas.microsoft.com/office/drawing/2014/main" id="{72C161D2-5497-E97F-6D88-24F05DABD1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22432" y="1002360"/>
            <a:ext cx="209561" cy="197935"/>
          </a:xfrm>
          <a:prstGeom prst="rect">
            <a:avLst/>
          </a:prstGeom>
        </p:spPr>
      </p:pic>
      <p:pic>
        <p:nvPicPr>
          <p:cNvPr id="488" name="Graphic 487" descr="Man with solid fill">
            <a:extLst>
              <a:ext uri="{FF2B5EF4-FFF2-40B4-BE49-F238E27FC236}">
                <a16:creationId xmlns:a16="http://schemas.microsoft.com/office/drawing/2014/main" id="{695B6010-65CB-4D61-47A7-A58ACB9EF5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29528" y="1002362"/>
            <a:ext cx="209561" cy="197935"/>
          </a:xfrm>
          <a:prstGeom prst="rect">
            <a:avLst/>
          </a:prstGeom>
        </p:spPr>
      </p:pic>
      <p:pic>
        <p:nvPicPr>
          <p:cNvPr id="489" name="Graphic 488" descr="Man with solid fill">
            <a:extLst>
              <a:ext uri="{FF2B5EF4-FFF2-40B4-BE49-F238E27FC236}">
                <a16:creationId xmlns:a16="http://schemas.microsoft.com/office/drawing/2014/main" id="{40121A2A-E5D3-F1E7-FE77-72ACDA9F7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21399" y="1002359"/>
            <a:ext cx="209561" cy="197935"/>
          </a:xfrm>
          <a:prstGeom prst="rect">
            <a:avLst/>
          </a:prstGeom>
        </p:spPr>
      </p:pic>
      <p:pic>
        <p:nvPicPr>
          <p:cNvPr id="490" name="Graphic 489" descr="Man with solid fill">
            <a:extLst>
              <a:ext uri="{FF2B5EF4-FFF2-40B4-BE49-F238E27FC236}">
                <a16:creationId xmlns:a16="http://schemas.microsoft.com/office/drawing/2014/main" id="{B541464A-E326-1FB8-7280-6FD8FF313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20365" y="1002359"/>
            <a:ext cx="209561" cy="197935"/>
          </a:xfrm>
          <a:prstGeom prst="rect">
            <a:avLst/>
          </a:prstGeom>
        </p:spPr>
      </p:pic>
      <p:pic>
        <p:nvPicPr>
          <p:cNvPr id="491" name="Graphic 490" descr="Man with solid fill">
            <a:extLst>
              <a:ext uri="{FF2B5EF4-FFF2-40B4-BE49-F238E27FC236}">
                <a16:creationId xmlns:a16="http://schemas.microsoft.com/office/drawing/2014/main" id="{B8510A10-1EC4-3EC0-0EF4-64B8CDE6A9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9363" y="1200281"/>
            <a:ext cx="209561" cy="197935"/>
          </a:xfrm>
          <a:prstGeom prst="rect">
            <a:avLst/>
          </a:prstGeom>
        </p:spPr>
      </p:pic>
      <p:pic>
        <p:nvPicPr>
          <p:cNvPr id="492" name="Graphic 491" descr="Man with solid fill">
            <a:extLst>
              <a:ext uri="{FF2B5EF4-FFF2-40B4-BE49-F238E27FC236}">
                <a16:creationId xmlns:a16="http://schemas.microsoft.com/office/drawing/2014/main" id="{A7F30FB2-A09D-F4B7-881A-A960B9025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1429" y="1200282"/>
            <a:ext cx="209561" cy="197935"/>
          </a:xfrm>
          <a:prstGeom prst="rect">
            <a:avLst/>
          </a:prstGeom>
        </p:spPr>
      </p:pic>
      <p:pic>
        <p:nvPicPr>
          <p:cNvPr id="493" name="Graphic 492" descr="Man with solid fill">
            <a:extLst>
              <a:ext uri="{FF2B5EF4-FFF2-40B4-BE49-F238E27FC236}">
                <a16:creationId xmlns:a16="http://schemas.microsoft.com/office/drawing/2014/main" id="{1270F539-A396-8D1D-74F0-0E1818145C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0396" y="1200282"/>
            <a:ext cx="209561" cy="197935"/>
          </a:xfrm>
          <a:prstGeom prst="rect">
            <a:avLst/>
          </a:prstGeom>
        </p:spPr>
      </p:pic>
      <p:pic>
        <p:nvPicPr>
          <p:cNvPr id="494" name="Graphic 493" descr="Man with solid fill">
            <a:extLst>
              <a:ext uri="{FF2B5EF4-FFF2-40B4-BE49-F238E27FC236}">
                <a16:creationId xmlns:a16="http://schemas.microsoft.com/office/drawing/2014/main" id="{B5A1D30D-B368-E8D1-1C10-099BFF62AC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137" y="1200277"/>
            <a:ext cx="209561" cy="197935"/>
          </a:xfrm>
          <a:prstGeom prst="rect">
            <a:avLst/>
          </a:prstGeom>
        </p:spPr>
      </p:pic>
      <p:pic>
        <p:nvPicPr>
          <p:cNvPr id="495" name="Graphic 494" descr="Man with solid fill">
            <a:extLst>
              <a:ext uri="{FF2B5EF4-FFF2-40B4-BE49-F238E27FC236}">
                <a16:creationId xmlns:a16="http://schemas.microsoft.com/office/drawing/2014/main" id="{D5D43B07-7D97-B600-5B8C-CD24148C20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8330" y="1200280"/>
            <a:ext cx="209561" cy="197935"/>
          </a:xfrm>
          <a:prstGeom prst="rect">
            <a:avLst/>
          </a:prstGeom>
        </p:spPr>
      </p:pic>
      <p:pic>
        <p:nvPicPr>
          <p:cNvPr id="496" name="Graphic 495" descr="Man with solid fill">
            <a:extLst>
              <a:ext uri="{FF2B5EF4-FFF2-40B4-BE49-F238E27FC236}">
                <a16:creationId xmlns:a16="http://schemas.microsoft.com/office/drawing/2014/main" id="{A275EC1B-9CE6-45B8-3F9A-6AC968EBB1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1234" y="1200277"/>
            <a:ext cx="209561" cy="197935"/>
          </a:xfrm>
          <a:prstGeom prst="rect">
            <a:avLst/>
          </a:prstGeom>
        </p:spPr>
      </p:pic>
      <p:pic>
        <p:nvPicPr>
          <p:cNvPr id="497" name="Graphic 496" descr="Man with solid fill">
            <a:extLst>
              <a:ext uri="{FF2B5EF4-FFF2-40B4-BE49-F238E27FC236}">
                <a16:creationId xmlns:a16="http://schemas.microsoft.com/office/drawing/2014/main" id="{49112CA5-F307-7CA2-5550-8D341DF7D3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9944" y="1200272"/>
            <a:ext cx="209561" cy="197935"/>
          </a:xfrm>
          <a:prstGeom prst="rect">
            <a:avLst/>
          </a:prstGeom>
        </p:spPr>
      </p:pic>
      <p:pic>
        <p:nvPicPr>
          <p:cNvPr id="498" name="Graphic 497" descr="Man with solid fill">
            <a:extLst>
              <a:ext uri="{FF2B5EF4-FFF2-40B4-BE49-F238E27FC236}">
                <a16:creationId xmlns:a16="http://schemas.microsoft.com/office/drawing/2014/main" id="{090337AD-CEE5-2A40-2E3F-59042BE95E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7040" y="1200274"/>
            <a:ext cx="209561" cy="197935"/>
          </a:xfrm>
          <a:prstGeom prst="rect">
            <a:avLst/>
          </a:prstGeom>
        </p:spPr>
      </p:pic>
      <p:pic>
        <p:nvPicPr>
          <p:cNvPr id="499" name="Graphic 498" descr="Man with solid fill">
            <a:extLst>
              <a:ext uri="{FF2B5EF4-FFF2-40B4-BE49-F238E27FC236}">
                <a16:creationId xmlns:a16="http://schemas.microsoft.com/office/drawing/2014/main" id="{FE39FF5D-9A14-615E-7B53-DCD88E9B72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8911" y="1200271"/>
            <a:ext cx="209561" cy="197935"/>
          </a:xfrm>
          <a:prstGeom prst="rect">
            <a:avLst/>
          </a:prstGeom>
        </p:spPr>
      </p:pic>
      <p:pic>
        <p:nvPicPr>
          <p:cNvPr id="500" name="Graphic 499" descr="Man with solid fill">
            <a:extLst>
              <a:ext uri="{FF2B5EF4-FFF2-40B4-BE49-F238E27FC236}">
                <a16:creationId xmlns:a16="http://schemas.microsoft.com/office/drawing/2014/main" id="{FBC13353-3FA4-A086-ED89-BA99E8606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7877" y="1200271"/>
            <a:ext cx="209561" cy="197935"/>
          </a:xfrm>
          <a:prstGeom prst="rect">
            <a:avLst/>
          </a:prstGeom>
        </p:spPr>
      </p:pic>
      <p:pic>
        <p:nvPicPr>
          <p:cNvPr id="501" name="Graphic 500" descr="Man with solid fill">
            <a:extLst>
              <a:ext uri="{FF2B5EF4-FFF2-40B4-BE49-F238E27FC236}">
                <a16:creationId xmlns:a16="http://schemas.microsoft.com/office/drawing/2014/main" id="{6491D5EF-F810-CA7B-492E-D2FF0E8C61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51851" y="1200269"/>
            <a:ext cx="209561" cy="197935"/>
          </a:xfrm>
          <a:prstGeom prst="rect">
            <a:avLst/>
          </a:prstGeom>
        </p:spPr>
      </p:pic>
      <p:pic>
        <p:nvPicPr>
          <p:cNvPr id="502" name="Graphic 501" descr="Man with solid fill">
            <a:extLst>
              <a:ext uri="{FF2B5EF4-FFF2-40B4-BE49-F238E27FC236}">
                <a16:creationId xmlns:a16="http://schemas.microsoft.com/office/drawing/2014/main" id="{512E5EAA-F841-8A9D-1D9F-972369AB31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3918" y="1200259"/>
            <a:ext cx="209561" cy="197935"/>
          </a:xfrm>
          <a:prstGeom prst="rect">
            <a:avLst/>
          </a:prstGeom>
        </p:spPr>
      </p:pic>
      <p:pic>
        <p:nvPicPr>
          <p:cNvPr id="503" name="Graphic 502" descr="Man with solid fill">
            <a:extLst>
              <a:ext uri="{FF2B5EF4-FFF2-40B4-BE49-F238E27FC236}">
                <a16:creationId xmlns:a16="http://schemas.microsoft.com/office/drawing/2014/main" id="{01B9BCFB-D110-1FB7-7125-76EC3C163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52884" y="1200270"/>
            <a:ext cx="209561" cy="197935"/>
          </a:xfrm>
          <a:prstGeom prst="rect">
            <a:avLst/>
          </a:prstGeom>
        </p:spPr>
      </p:pic>
      <p:pic>
        <p:nvPicPr>
          <p:cNvPr id="504" name="Graphic 503" descr="Man with solid fill">
            <a:extLst>
              <a:ext uri="{FF2B5EF4-FFF2-40B4-BE49-F238E27FC236}">
                <a16:creationId xmlns:a16="http://schemas.microsoft.com/office/drawing/2014/main" id="{83DAA3A2-7029-A8C5-3C93-2435922C1D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36625" y="1200265"/>
            <a:ext cx="209561" cy="197935"/>
          </a:xfrm>
          <a:prstGeom prst="rect">
            <a:avLst/>
          </a:prstGeom>
        </p:spPr>
      </p:pic>
      <p:pic>
        <p:nvPicPr>
          <p:cNvPr id="505" name="Graphic 504" descr="Man with solid fill">
            <a:extLst>
              <a:ext uri="{FF2B5EF4-FFF2-40B4-BE49-F238E27FC236}">
                <a16:creationId xmlns:a16="http://schemas.microsoft.com/office/drawing/2014/main" id="{9C5AA7D6-10B5-4439-3039-0FB85C385E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50818" y="1200268"/>
            <a:ext cx="209561" cy="197935"/>
          </a:xfrm>
          <a:prstGeom prst="rect">
            <a:avLst/>
          </a:prstGeom>
        </p:spPr>
      </p:pic>
      <p:pic>
        <p:nvPicPr>
          <p:cNvPr id="506" name="Graphic 505" descr="Man with solid fill">
            <a:extLst>
              <a:ext uri="{FF2B5EF4-FFF2-40B4-BE49-F238E27FC236}">
                <a16:creationId xmlns:a16="http://schemas.microsoft.com/office/drawing/2014/main" id="{FBC7415D-6582-B2B8-348B-3C60B735C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43722" y="1200265"/>
            <a:ext cx="209561" cy="197935"/>
          </a:xfrm>
          <a:prstGeom prst="rect">
            <a:avLst/>
          </a:prstGeom>
        </p:spPr>
      </p:pic>
      <p:pic>
        <p:nvPicPr>
          <p:cNvPr id="507" name="Graphic 506" descr="Man with solid fill">
            <a:extLst>
              <a:ext uri="{FF2B5EF4-FFF2-40B4-BE49-F238E27FC236}">
                <a16:creationId xmlns:a16="http://schemas.microsoft.com/office/drawing/2014/main" id="{A3D73AF4-0A9B-B064-DBAA-DD5161D71A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22432" y="1200260"/>
            <a:ext cx="209561" cy="197935"/>
          </a:xfrm>
          <a:prstGeom prst="rect">
            <a:avLst/>
          </a:prstGeom>
        </p:spPr>
      </p:pic>
      <p:pic>
        <p:nvPicPr>
          <p:cNvPr id="508" name="Graphic 507" descr="Man with solid fill">
            <a:extLst>
              <a:ext uri="{FF2B5EF4-FFF2-40B4-BE49-F238E27FC236}">
                <a16:creationId xmlns:a16="http://schemas.microsoft.com/office/drawing/2014/main" id="{0456D7A8-FC1C-30EE-5B8D-052DBF9AA1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29528" y="1200262"/>
            <a:ext cx="209561" cy="197935"/>
          </a:xfrm>
          <a:prstGeom prst="rect">
            <a:avLst/>
          </a:prstGeom>
        </p:spPr>
      </p:pic>
      <p:pic>
        <p:nvPicPr>
          <p:cNvPr id="509" name="Graphic 508" descr="Man with solid fill">
            <a:extLst>
              <a:ext uri="{FF2B5EF4-FFF2-40B4-BE49-F238E27FC236}">
                <a16:creationId xmlns:a16="http://schemas.microsoft.com/office/drawing/2014/main" id="{AB259743-E361-FDA2-0571-3994EDC98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21399" y="1200259"/>
            <a:ext cx="209561" cy="197935"/>
          </a:xfrm>
          <a:prstGeom prst="rect">
            <a:avLst/>
          </a:prstGeom>
        </p:spPr>
      </p:pic>
      <p:pic>
        <p:nvPicPr>
          <p:cNvPr id="510" name="Graphic 509" descr="Man with solid fill">
            <a:extLst>
              <a:ext uri="{FF2B5EF4-FFF2-40B4-BE49-F238E27FC236}">
                <a16:creationId xmlns:a16="http://schemas.microsoft.com/office/drawing/2014/main" id="{15F584AE-9C4D-9A87-B531-E94BB95BFC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20365" y="1200259"/>
            <a:ext cx="209561" cy="197935"/>
          </a:xfrm>
          <a:prstGeom prst="rect">
            <a:avLst/>
          </a:prstGeom>
        </p:spPr>
      </p:pic>
      <p:pic>
        <p:nvPicPr>
          <p:cNvPr id="511" name="Graphic 510" descr="Man with solid fill">
            <a:extLst>
              <a:ext uri="{FF2B5EF4-FFF2-40B4-BE49-F238E27FC236}">
                <a16:creationId xmlns:a16="http://schemas.microsoft.com/office/drawing/2014/main" id="{D3CC286F-D040-AE1E-C3C3-ED1488B58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9363" y="1389669"/>
            <a:ext cx="209561" cy="197935"/>
          </a:xfrm>
          <a:prstGeom prst="rect">
            <a:avLst/>
          </a:prstGeom>
        </p:spPr>
      </p:pic>
      <p:pic>
        <p:nvPicPr>
          <p:cNvPr id="512" name="Graphic 511" descr="Man with solid fill">
            <a:extLst>
              <a:ext uri="{FF2B5EF4-FFF2-40B4-BE49-F238E27FC236}">
                <a16:creationId xmlns:a16="http://schemas.microsoft.com/office/drawing/2014/main" id="{61026103-1C52-9936-D908-DDC5CB682E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1429" y="1389670"/>
            <a:ext cx="209561" cy="197935"/>
          </a:xfrm>
          <a:prstGeom prst="rect">
            <a:avLst/>
          </a:prstGeom>
        </p:spPr>
      </p:pic>
      <p:pic>
        <p:nvPicPr>
          <p:cNvPr id="513" name="Graphic 512" descr="Man with solid fill">
            <a:extLst>
              <a:ext uri="{FF2B5EF4-FFF2-40B4-BE49-F238E27FC236}">
                <a16:creationId xmlns:a16="http://schemas.microsoft.com/office/drawing/2014/main" id="{CF895A41-7E33-7ECB-3F2E-48D2BB22C2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0396" y="1389670"/>
            <a:ext cx="209561" cy="197935"/>
          </a:xfrm>
          <a:prstGeom prst="rect">
            <a:avLst/>
          </a:prstGeom>
        </p:spPr>
      </p:pic>
      <p:pic>
        <p:nvPicPr>
          <p:cNvPr id="514" name="Graphic 513" descr="Man with solid fill">
            <a:extLst>
              <a:ext uri="{FF2B5EF4-FFF2-40B4-BE49-F238E27FC236}">
                <a16:creationId xmlns:a16="http://schemas.microsoft.com/office/drawing/2014/main" id="{6E50FD3C-7E84-77CE-9FC4-F10C261556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137" y="1389665"/>
            <a:ext cx="209561" cy="197935"/>
          </a:xfrm>
          <a:prstGeom prst="rect">
            <a:avLst/>
          </a:prstGeom>
        </p:spPr>
      </p:pic>
      <p:pic>
        <p:nvPicPr>
          <p:cNvPr id="515" name="Graphic 514" descr="Man with solid fill">
            <a:extLst>
              <a:ext uri="{FF2B5EF4-FFF2-40B4-BE49-F238E27FC236}">
                <a16:creationId xmlns:a16="http://schemas.microsoft.com/office/drawing/2014/main" id="{602150DA-7101-E884-F86D-0A73A7AAC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8330" y="1389668"/>
            <a:ext cx="209561" cy="197935"/>
          </a:xfrm>
          <a:prstGeom prst="rect">
            <a:avLst/>
          </a:prstGeom>
        </p:spPr>
      </p:pic>
      <p:pic>
        <p:nvPicPr>
          <p:cNvPr id="516" name="Graphic 515" descr="Man with solid fill">
            <a:extLst>
              <a:ext uri="{FF2B5EF4-FFF2-40B4-BE49-F238E27FC236}">
                <a16:creationId xmlns:a16="http://schemas.microsoft.com/office/drawing/2014/main" id="{6796AB5D-0F09-F492-B1F9-AAB2EC70C5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1234" y="1389665"/>
            <a:ext cx="209561" cy="197935"/>
          </a:xfrm>
          <a:prstGeom prst="rect">
            <a:avLst/>
          </a:prstGeom>
        </p:spPr>
      </p:pic>
      <p:pic>
        <p:nvPicPr>
          <p:cNvPr id="517" name="Graphic 516" descr="Man with solid fill">
            <a:extLst>
              <a:ext uri="{FF2B5EF4-FFF2-40B4-BE49-F238E27FC236}">
                <a16:creationId xmlns:a16="http://schemas.microsoft.com/office/drawing/2014/main" id="{B5E2A76A-2308-9E2E-4D64-5DAFD9C4D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9944" y="1389660"/>
            <a:ext cx="209561" cy="197935"/>
          </a:xfrm>
          <a:prstGeom prst="rect">
            <a:avLst/>
          </a:prstGeom>
        </p:spPr>
      </p:pic>
      <p:pic>
        <p:nvPicPr>
          <p:cNvPr id="518" name="Graphic 517" descr="Man with solid fill">
            <a:extLst>
              <a:ext uri="{FF2B5EF4-FFF2-40B4-BE49-F238E27FC236}">
                <a16:creationId xmlns:a16="http://schemas.microsoft.com/office/drawing/2014/main" id="{276B581D-8DFB-09CB-0704-138613CAB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7040" y="1389662"/>
            <a:ext cx="209561" cy="197935"/>
          </a:xfrm>
          <a:prstGeom prst="rect">
            <a:avLst/>
          </a:prstGeom>
        </p:spPr>
      </p:pic>
      <p:pic>
        <p:nvPicPr>
          <p:cNvPr id="519" name="Graphic 518" descr="Man with solid fill">
            <a:extLst>
              <a:ext uri="{FF2B5EF4-FFF2-40B4-BE49-F238E27FC236}">
                <a16:creationId xmlns:a16="http://schemas.microsoft.com/office/drawing/2014/main" id="{D4804F9A-274B-6F5D-1903-112DA82592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8911" y="1389659"/>
            <a:ext cx="209561" cy="197935"/>
          </a:xfrm>
          <a:prstGeom prst="rect">
            <a:avLst/>
          </a:prstGeom>
        </p:spPr>
      </p:pic>
      <p:pic>
        <p:nvPicPr>
          <p:cNvPr id="520" name="Graphic 519" descr="Man with solid fill">
            <a:extLst>
              <a:ext uri="{FF2B5EF4-FFF2-40B4-BE49-F238E27FC236}">
                <a16:creationId xmlns:a16="http://schemas.microsoft.com/office/drawing/2014/main" id="{48EEA4BF-463F-38A3-B0D3-1CBFA21068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7877" y="1389659"/>
            <a:ext cx="209561" cy="197935"/>
          </a:xfrm>
          <a:prstGeom prst="rect">
            <a:avLst/>
          </a:prstGeom>
        </p:spPr>
      </p:pic>
      <p:pic>
        <p:nvPicPr>
          <p:cNvPr id="521" name="Graphic 520" descr="Man with solid fill">
            <a:extLst>
              <a:ext uri="{FF2B5EF4-FFF2-40B4-BE49-F238E27FC236}">
                <a16:creationId xmlns:a16="http://schemas.microsoft.com/office/drawing/2014/main" id="{32844111-B2A6-06CF-0624-A9DF4D8B63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51851" y="1389657"/>
            <a:ext cx="209561" cy="197935"/>
          </a:xfrm>
          <a:prstGeom prst="rect">
            <a:avLst/>
          </a:prstGeom>
        </p:spPr>
      </p:pic>
      <p:pic>
        <p:nvPicPr>
          <p:cNvPr id="522" name="Graphic 521" descr="Man with solid fill">
            <a:extLst>
              <a:ext uri="{FF2B5EF4-FFF2-40B4-BE49-F238E27FC236}">
                <a16:creationId xmlns:a16="http://schemas.microsoft.com/office/drawing/2014/main" id="{71CB9221-3805-4F2F-B2D0-6BA6044BA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3918" y="1389647"/>
            <a:ext cx="209561" cy="197935"/>
          </a:xfrm>
          <a:prstGeom prst="rect">
            <a:avLst/>
          </a:prstGeom>
        </p:spPr>
      </p:pic>
      <p:pic>
        <p:nvPicPr>
          <p:cNvPr id="523" name="Graphic 522" descr="Man with solid fill">
            <a:extLst>
              <a:ext uri="{FF2B5EF4-FFF2-40B4-BE49-F238E27FC236}">
                <a16:creationId xmlns:a16="http://schemas.microsoft.com/office/drawing/2014/main" id="{EA94A97A-CD78-0FAE-8B10-EC63DA8FBE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52884" y="1389658"/>
            <a:ext cx="209561" cy="197935"/>
          </a:xfrm>
          <a:prstGeom prst="rect">
            <a:avLst/>
          </a:prstGeom>
        </p:spPr>
      </p:pic>
      <p:pic>
        <p:nvPicPr>
          <p:cNvPr id="524" name="Graphic 523" descr="Man with solid fill">
            <a:extLst>
              <a:ext uri="{FF2B5EF4-FFF2-40B4-BE49-F238E27FC236}">
                <a16:creationId xmlns:a16="http://schemas.microsoft.com/office/drawing/2014/main" id="{C2336891-2904-B675-AAE8-F6432DBB4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36625" y="1389653"/>
            <a:ext cx="209561" cy="197935"/>
          </a:xfrm>
          <a:prstGeom prst="rect">
            <a:avLst/>
          </a:prstGeom>
        </p:spPr>
      </p:pic>
      <p:pic>
        <p:nvPicPr>
          <p:cNvPr id="525" name="Graphic 524" descr="Man with solid fill">
            <a:extLst>
              <a:ext uri="{FF2B5EF4-FFF2-40B4-BE49-F238E27FC236}">
                <a16:creationId xmlns:a16="http://schemas.microsoft.com/office/drawing/2014/main" id="{EA25C684-E5BE-0F89-A4B1-F305EC738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50818" y="1389656"/>
            <a:ext cx="209561" cy="197935"/>
          </a:xfrm>
          <a:prstGeom prst="rect">
            <a:avLst/>
          </a:prstGeom>
        </p:spPr>
      </p:pic>
      <p:pic>
        <p:nvPicPr>
          <p:cNvPr id="526" name="Graphic 525" descr="Man with solid fill">
            <a:extLst>
              <a:ext uri="{FF2B5EF4-FFF2-40B4-BE49-F238E27FC236}">
                <a16:creationId xmlns:a16="http://schemas.microsoft.com/office/drawing/2014/main" id="{856BF757-A7AD-D472-4515-EDE209FC55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43722" y="1389653"/>
            <a:ext cx="209561" cy="197935"/>
          </a:xfrm>
          <a:prstGeom prst="rect">
            <a:avLst/>
          </a:prstGeom>
        </p:spPr>
      </p:pic>
      <p:pic>
        <p:nvPicPr>
          <p:cNvPr id="527" name="Graphic 526" descr="Man with solid fill">
            <a:extLst>
              <a:ext uri="{FF2B5EF4-FFF2-40B4-BE49-F238E27FC236}">
                <a16:creationId xmlns:a16="http://schemas.microsoft.com/office/drawing/2014/main" id="{E4FAF72F-9897-B6EF-752E-935CD9F131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22432" y="1389648"/>
            <a:ext cx="209561" cy="197935"/>
          </a:xfrm>
          <a:prstGeom prst="rect">
            <a:avLst/>
          </a:prstGeom>
        </p:spPr>
      </p:pic>
      <p:pic>
        <p:nvPicPr>
          <p:cNvPr id="528" name="Graphic 527" descr="Man with solid fill">
            <a:extLst>
              <a:ext uri="{FF2B5EF4-FFF2-40B4-BE49-F238E27FC236}">
                <a16:creationId xmlns:a16="http://schemas.microsoft.com/office/drawing/2014/main" id="{0C0995EE-7123-E07A-5A9A-26AAED7CDF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29528" y="1389650"/>
            <a:ext cx="209561" cy="197935"/>
          </a:xfrm>
          <a:prstGeom prst="rect">
            <a:avLst/>
          </a:prstGeom>
        </p:spPr>
      </p:pic>
      <p:pic>
        <p:nvPicPr>
          <p:cNvPr id="529" name="Graphic 528" descr="Man with solid fill">
            <a:extLst>
              <a:ext uri="{FF2B5EF4-FFF2-40B4-BE49-F238E27FC236}">
                <a16:creationId xmlns:a16="http://schemas.microsoft.com/office/drawing/2014/main" id="{4282E23D-64C2-2A88-B64D-C65D93252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21399" y="1389647"/>
            <a:ext cx="209561" cy="197935"/>
          </a:xfrm>
          <a:prstGeom prst="rect">
            <a:avLst/>
          </a:prstGeom>
        </p:spPr>
      </p:pic>
      <p:pic>
        <p:nvPicPr>
          <p:cNvPr id="530" name="Graphic 529" descr="Man with solid fill">
            <a:extLst>
              <a:ext uri="{FF2B5EF4-FFF2-40B4-BE49-F238E27FC236}">
                <a16:creationId xmlns:a16="http://schemas.microsoft.com/office/drawing/2014/main" id="{8BC8DDDE-A033-5762-EBF4-F79F55D61A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20365" y="1389647"/>
            <a:ext cx="209561" cy="197935"/>
          </a:xfrm>
          <a:prstGeom prst="rect">
            <a:avLst/>
          </a:prstGeom>
        </p:spPr>
      </p:pic>
      <p:pic>
        <p:nvPicPr>
          <p:cNvPr id="531" name="Graphic 530" descr="Man with solid fill">
            <a:extLst>
              <a:ext uri="{FF2B5EF4-FFF2-40B4-BE49-F238E27FC236}">
                <a16:creationId xmlns:a16="http://schemas.microsoft.com/office/drawing/2014/main" id="{FEC12FF4-289D-BF1B-7C1C-6728ED9B2C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3884" y="1582000"/>
            <a:ext cx="209561" cy="197935"/>
          </a:xfrm>
          <a:prstGeom prst="rect">
            <a:avLst/>
          </a:prstGeom>
        </p:spPr>
      </p:pic>
      <p:pic>
        <p:nvPicPr>
          <p:cNvPr id="532" name="Graphic 531" descr="Man with solid fill">
            <a:extLst>
              <a:ext uri="{FF2B5EF4-FFF2-40B4-BE49-F238E27FC236}">
                <a16:creationId xmlns:a16="http://schemas.microsoft.com/office/drawing/2014/main" id="{4AB9BACF-221A-C5ED-8FC4-E4A0F4B4A8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5950" y="1582001"/>
            <a:ext cx="209561" cy="197935"/>
          </a:xfrm>
          <a:prstGeom prst="rect">
            <a:avLst/>
          </a:prstGeom>
        </p:spPr>
      </p:pic>
      <p:pic>
        <p:nvPicPr>
          <p:cNvPr id="533" name="Graphic 532" descr="Man with solid fill">
            <a:extLst>
              <a:ext uri="{FF2B5EF4-FFF2-40B4-BE49-F238E27FC236}">
                <a16:creationId xmlns:a16="http://schemas.microsoft.com/office/drawing/2014/main" id="{25AB738F-1DBA-F4EA-8267-A20F20C69C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4917" y="1582001"/>
            <a:ext cx="209561" cy="197935"/>
          </a:xfrm>
          <a:prstGeom prst="rect">
            <a:avLst/>
          </a:prstGeom>
        </p:spPr>
      </p:pic>
      <p:pic>
        <p:nvPicPr>
          <p:cNvPr id="534" name="Graphic 533" descr="Man with solid fill">
            <a:extLst>
              <a:ext uri="{FF2B5EF4-FFF2-40B4-BE49-F238E27FC236}">
                <a16:creationId xmlns:a16="http://schemas.microsoft.com/office/drawing/2014/main" id="{3DB31E95-DA2F-6739-2AED-3436AE42E2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8658" y="1581996"/>
            <a:ext cx="209561" cy="197935"/>
          </a:xfrm>
          <a:prstGeom prst="rect">
            <a:avLst/>
          </a:prstGeom>
        </p:spPr>
      </p:pic>
      <p:pic>
        <p:nvPicPr>
          <p:cNvPr id="535" name="Graphic 534" descr="Man with solid fill">
            <a:extLst>
              <a:ext uri="{FF2B5EF4-FFF2-40B4-BE49-F238E27FC236}">
                <a16:creationId xmlns:a16="http://schemas.microsoft.com/office/drawing/2014/main" id="{4B41F421-F6CF-DB97-70C8-1F50D1840F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2851" y="1581999"/>
            <a:ext cx="209561" cy="197935"/>
          </a:xfrm>
          <a:prstGeom prst="rect">
            <a:avLst/>
          </a:prstGeom>
        </p:spPr>
      </p:pic>
      <p:pic>
        <p:nvPicPr>
          <p:cNvPr id="536" name="Graphic 535" descr="Man with solid fill">
            <a:extLst>
              <a:ext uri="{FF2B5EF4-FFF2-40B4-BE49-F238E27FC236}">
                <a16:creationId xmlns:a16="http://schemas.microsoft.com/office/drawing/2014/main" id="{D406FFD6-E06F-3636-1D8E-CF553BFBE7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5755" y="1581996"/>
            <a:ext cx="209561" cy="197935"/>
          </a:xfrm>
          <a:prstGeom prst="rect">
            <a:avLst/>
          </a:prstGeom>
        </p:spPr>
      </p:pic>
      <p:pic>
        <p:nvPicPr>
          <p:cNvPr id="537" name="Graphic 536" descr="Man with solid fill">
            <a:extLst>
              <a:ext uri="{FF2B5EF4-FFF2-40B4-BE49-F238E27FC236}">
                <a16:creationId xmlns:a16="http://schemas.microsoft.com/office/drawing/2014/main" id="{12C705A1-CB44-79B6-F700-21738A1854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4465" y="1581991"/>
            <a:ext cx="209561" cy="197935"/>
          </a:xfrm>
          <a:prstGeom prst="rect">
            <a:avLst/>
          </a:prstGeom>
        </p:spPr>
      </p:pic>
      <p:pic>
        <p:nvPicPr>
          <p:cNvPr id="538" name="Graphic 537" descr="Man with solid fill">
            <a:extLst>
              <a:ext uri="{FF2B5EF4-FFF2-40B4-BE49-F238E27FC236}">
                <a16:creationId xmlns:a16="http://schemas.microsoft.com/office/drawing/2014/main" id="{D97DA907-22E6-6F6B-0062-4DFAEA3798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1561" y="1581993"/>
            <a:ext cx="209561" cy="197935"/>
          </a:xfrm>
          <a:prstGeom prst="rect">
            <a:avLst/>
          </a:prstGeom>
        </p:spPr>
      </p:pic>
      <p:pic>
        <p:nvPicPr>
          <p:cNvPr id="539" name="Graphic 538" descr="Man with solid fill">
            <a:extLst>
              <a:ext uri="{FF2B5EF4-FFF2-40B4-BE49-F238E27FC236}">
                <a16:creationId xmlns:a16="http://schemas.microsoft.com/office/drawing/2014/main" id="{355C08B4-85E6-8E5F-6DD5-4822B1F520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3432" y="1581990"/>
            <a:ext cx="209561" cy="197935"/>
          </a:xfrm>
          <a:prstGeom prst="rect">
            <a:avLst/>
          </a:prstGeom>
        </p:spPr>
      </p:pic>
      <p:pic>
        <p:nvPicPr>
          <p:cNvPr id="540" name="Graphic 539" descr="Man with solid fill">
            <a:extLst>
              <a:ext uri="{FF2B5EF4-FFF2-40B4-BE49-F238E27FC236}">
                <a16:creationId xmlns:a16="http://schemas.microsoft.com/office/drawing/2014/main" id="{166BDDD1-5D7C-A3D2-0FD4-35F1B3E71B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2398" y="1581990"/>
            <a:ext cx="209561" cy="197935"/>
          </a:xfrm>
          <a:prstGeom prst="rect">
            <a:avLst/>
          </a:prstGeom>
        </p:spPr>
      </p:pic>
      <p:pic>
        <p:nvPicPr>
          <p:cNvPr id="541" name="Graphic 540" descr="Man with solid fill">
            <a:extLst>
              <a:ext uri="{FF2B5EF4-FFF2-40B4-BE49-F238E27FC236}">
                <a16:creationId xmlns:a16="http://schemas.microsoft.com/office/drawing/2014/main" id="{4D3CF3E0-C094-D267-9603-339AC2905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46372" y="1581988"/>
            <a:ext cx="209561" cy="197935"/>
          </a:xfrm>
          <a:prstGeom prst="rect">
            <a:avLst/>
          </a:prstGeom>
        </p:spPr>
      </p:pic>
      <p:pic>
        <p:nvPicPr>
          <p:cNvPr id="542" name="Graphic 541" descr="Man with solid fill">
            <a:extLst>
              <a:ext uri="{FF2B5EF4-FFF2-40B4-BE49-F238E27FC236}">
                <a16:creationId xmlns:a16="http://schemas.microsoft.com/office/drawing/2014/main" id="{D5DA75CF-1E3A-F12A-C74F-E749BCEFAE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48439" y="1581978"/>
            <a:ext cx="209561" cy="197935"/>
          </a:xfrm>
          <a:prstGeom prst="rect">
            <a:avLst/>
          </a:prstGeom>
        </p:spPr>
      </p:pic>
      <p:pic>
        <p:nvPicPr>
          <p:cNvPr id="543" name="Graphic 542" descr="Man with solid fill">
            <a:extLst>
              <a:ext uri="{FF2B5EF4-FFF2-40B4-BE49-F238E27FC236}">
                <a16:creationId xmlns:a16="http://schemas.microsoft.com/office/drawing/2014/main" id="{43360800-3206-3CF6-3E04-598D50273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7405" y="1581989"/>
            <a:ext cx="209561" cy="197935"/>
          </a:xfrm>
          <a:prstGeom prst="rect">
            <a:avLst/>
          </a:prstGeom>
        </p:spPr>
      </p:pic>
      <p:pic>
        <p:nvPicPr>
          <p:cNvPr id="544" name="Graphic 543" descr="Man with solid fill">
            <a:extLst>
              <a:ext uri="{FF2B5EF4-FFF2-40B4-BE49-F238E27FC236}">
                <a16:creationId xmlns:a16="http://schemas.microsoft.com/office/drawing/2014/main" id="{1FDA47CB-2E7F-F531-C8DD-1DDA466E08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31146" y="1581984"/>
            <a:ext cx="209561" cy="197935"/>
          </a:xfrm>
          <a:prstGeom prst="rect">
            <a:avLst/>
          </a:prstGeom>
        </p:spPr>
      </p:pic>
      <p:pic>
        <p:nvPicPr>
          <p:cNvPr id="545" name="Graphic 544" descr="Man with solid fill">
            <a:extLst>
              <a:ext uri="{FF2B5EF4-FFF2-40B4-BE49-F238E27FC236}">
                <a16:creationId xmlns:a16="http://schemas.microsoft.com/office/drawing/2014/main" id="{AFE502CE-B775-58F1-CE69-0F381585FA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5339" y="1581987"/>
            <a:ext cx="209561" cy="197935"/>
          </a:xfrm>
          <a:prstGeom prst="rect">
            <a:avLst/>
          </a:prstGeom>
        </p:spPr>
      </p:pic>
      <p:pic>
        <p:nvPicPr>
          <p:cNvPr id="546" name="Graphic 545" descr="Man with solid fill">
            <a:extLst>
              <a:ext uri="{FF2B5EF4-FFF2-40B4-BE49-F238E27FC236}">
                <a16:creationId xmlns:a16="http://schemas.microsoft.com/office/drawing/2014/main" id="{C9020CCB-C187-1543-7123-FD78CF0EB4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38243" y="1581984"/>
            <a:ext cx="209561" cy="197935"/>
          </a:xfrm>
          <a:prstGeom prst="rect">
            <a:avLst/>
          </a:prstGeom>
        </p:spPr>
      </p:pic>
      <p:pic>
        <p:nvPicPr>
          <p:cNvPr id="547" name="Graphic 546" descr="Man with solid fill">
            <a:extLst>
              <a:ext uri="{FF2B5EF4-FFF2-40B4-BE49-F238E27FC236}">
                <a16:creationId xmlns:a16="http://schemas.microsoft.com/office/drawing/2014/main" id="{DC2FF160-C473-883D-DB5C-B397E6E09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16953" y="1581979"/>
            <a:ext cx="209561" cy="197935"/>
          </a:xfrm>
          <a:prstGeom prst="rect">
            <a:avLst/>
          </a:prstGeom>
        </p:spPr>
      </p:pic>
      <p:pic>
        <p:nvPicPr>
          <p:cNvPr id="548" name="Graphic 547" descr="Man with solid fill">
            <a:extLst>
              <a:ext uri="{FF2B5EF4-FFF2-40B4-BE49-F238E27FC236}">
                <a16:creationId xmlns:a16="http://schemas.microsoft.com/office/drawing/2014/main" id="{46FB4827-325A-7B73-A6B6-07DC37178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24049" y="1581981"/>
            <a:ext cx="209561" cy="197935"/>
          </a:xfrm>
          <a:prstGeom prst="rect">
            <a:avLst/>
          </a:prstGeom>
        </p:spPr>
      </p:pic>
      <p:pic>
        <p:nvPicPr>
          <p:cNvPr id="549" name="Graphic 548" descr="Man with solid fill">
            <a:extLst>
              <a:ext uri="{FF2B5EF4-FFF2-40B4-BE49-F238E27FC236}">
                <a16:creationId xmlns:a16="http://schemas.microsoft.com/office/drawing/2014/main" id="{E1128E41-58A8-6E59-05F6-665C9A4366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15920" y="1581978"/>
            <a:ext cx="209561" cy="197935"/>
          </a:xfrm>
          <a:prstGeom prst="rect">
            <a:avLst/>
          </a:prstGeom>
        </p:spPr>
      </p:pic>
      <p:pic>
        <p:nvPicPr>
          <p:cNvPr id="550" name="Graphic 549" descr="Man with solid fill">
            <a:extLst>
              <a:ext uri="{FF2B5EF4-FFF2-40B4-BE49-F238E27FC236}">
                <a16:creationId xmlns:a16="http://schemas.microsoft.com/office/drawing/2014/main" id="{A6239C00-E8D0-03B9-EE3E-D45E9EDA6A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14886" y="1581978"/>
            <a:ext cx="209561" cy="197935"/>
          </a:xfrm>
          <a:prstGeom prst="rect">
            <a:avLst/>
          </a:prstGeom>
        </p:spPr>
      </p:pic>
      <p:pic>
        <p:nvPicPr>
          <p:cNvPr id="551" name="Graphic 550" descr="Man with solid fill">
            <a:extLst>
              <a:ext uri="{FF2B5EF4-FFF2-40B4-BE49-F238E27FC236}">
                <a16:creationId xmlns:a16="http://schemas.microsoft.com/office/drawing/2014/main" id="{5564EFB2-1D55-1723-4FB1-3B4E48BA33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3884" y="1779900"/>
            <a:ext cx="209561" cy="197935"/>
          </a:xfrm>
          <a:prstGeom prst="rect">
            <a:avLst/>
          </a:prstGeom>
        </p:spPr>
      </p:pic>
      <p:pic>
        <p:nvPicPr>
          <p:cNvPr id="552" name="Graphic 551" descr="Man with solid fill">
            <a:extLst>
              <a:ext uri="{FF2B5EF4-FFF2-40B4-BE49-F238E27FC236}">
                <a16:creationId xmlns:a16="http://schemas.microsoft.com/office/drawing/2014/main" id="{EE6FADA6-D793-B32A-F0CF-9FFD00C901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5950" y="1779901"/>
            <a:ext cx="209561" cy="197935"/>
          </a:xfrm>
          <a:prstGeom prst="rect">
            <a:avLst/>
          </a:prstGeom>
        </p:spPr>
      </p:pic>
      <p:pic>
        <p:nvPicPr>
          <p:cNvPr id="553" name="Graphic 552" descr="Man with solid fill">
            <a:extLst>
              <a:ext uri="{FF2B5EF4-FFF2-40B4-BE49-F238E27FC236}">
                <a16:creationId xmlns:a16="http://schemas.microsoft.com/office/drawing/2014/main" id="{5A4A4172-BB97-E7F6-292B-0E773572BA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4917" y="1779901"/>
            <a:ext cx="209561" cy="197935"/>
          </a:xfrm>
          <a:prstGeom prst="rect">
            <a:avLst/>
          </a:prstGeom>
        </p:spPr>
      </p:pic>
      <p:pic>
        <p:nvPicPr>
          <p:cNvPr id="554" name="Graphic 553" descr="Man with solid fill">
            <a:extLst>
              <a:ext uri="{FF2B5EF4-FFF2-40B4-BE49-F238E27FC236}">
                <a16:creationId xmlns:a16="http://schemas.microsoft.com/office/drawing/2014/main" id="{4CABBA91-C6A5-015E-024A-D66993CBB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8658" y="1779896"/>
            <a:ext cx="209561" cy="197935"/>
          </a:xfrm>
          <a:prstGeom prst="rect">
            <a:avLst/>
          </a:prstGeom>
        </p:spPr>
      </p:pic>
      <p:pic>
        <p:nvPicPr>
          <p:cNvPr id="555" name="Graphic 554" descr="Man with solid fill">
            <a:extLst>
              <a:ext uri="{FF2B5EF4-FFF2-40B4-BE49-F238E27FC236}">
                <a16:creationId xmlns:a16="http://schemas.microsoft.com/office/drawing/2014/main" id="{27E721C8-8999-50AA-33B2-7687E733C1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2851" y="1779899"/>
            <a:ext cx="209561" cy="197935"/>
          </a:xfrm>
          <a:prstGeom prst="rect">
            <a:avLst/>
          </a:prstGeom>
        </p:spPr>
      </p:pic>
      <p:pic>
        <p:nvPicPr>
          <p:cNvPr id="556" name="Graphic 555" descr="Man with solid fill">
            <a:extLst>
              <a:ext uri="{FF2B5EF4-FFF2-40B4-BE49-F238E27FC236}">
                <a16:creationId xmlns:a16="http://schemas.microsoft.com/office/drawing/2014/main" id="{62316DF4-5A9E-48FB-F762-A0BDF44C91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5755" y="1779896"/>
            <a:ext cx="209561" cy="197935"/>
          </a:xfrm>
          <a:prstGeom prst="rect">
            <a:avLst/>
          </a:prstGeom>
        </p:spPr>
      </p:pic>
      <p:pic>
        <p:nvPicPr>
          <p:cNvPr id="557" name="Graphic 556" descr="Man with solid fill">
            <a:extLst>
              <a:ext uri="{FF2B5EF4-FFF2-40B4-BE49-F238E27FC236}">
                <a16:creationId xmlns:a16="http://schemas.microsoft.com/office/drawing/2014/main" id="{DD7647F0-96F8-77FA-4702-D1D33BACB6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4465" y="1779891"/>
            <a:ext cx="209561" cy="197935"/>
          </a:xfrm>
          <a:prstGeom prst="rect">
            <a:avLst/>
          </a:prstGeom>
        </p:spPr>
      </p:pic>
      <p:pic>
        <p:nvPicPr>
          <p:cNvPr id="558" name="Graphic 557" descr="Man with solid fill">
            <a:extLst>
              <a:ext uri="{FF2B5EF4-FFF2-40B4-BE49-F238E27FC236}">
                <a16:creationId xmlns:a16="http://schemas.microsoft.com/office/drawing/2014/main" id="{15701CA6-4857-F528-4BA6-4840E25770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1561" y="1779893"/>
            <a:ext cx="209561" cy="197935"/>
          </a:xfrm>
          <a:prstGeom prst="rect">
            <a:avLst/>
          </a:prstGeom>
        </p:spPr>
      </p:pic>
      <p:pic>
        <p:nvPicPr>
          <p:cNvPr id="559" name="Graphic 558" descr="Man with solid fill">
            <a:extLst>
              <a:ext uri="{FF2B5EF4-FFF2-40B4-BE49-F238E27FC236}">
                <a16:creationId xmlns:a16="http://schemas.microsoft.com/office/drawing/2014/main" id="{38935C30-74F1-1B0F-03B8-F721D154D7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3432" y="1779890"/>
            <a:ext cx="209561" cy="197935"/>
          </a:xfrm>
          <a:prstGeom prst="rect">
            <a:avLst/>
          </a:prstGeom>
        </p:spPr>
      </p:pic>
      <p:pic>
        <p:nvPicPr>
          <p:cNvPr id="560" name="Graphic 559" descr="Man with solid fill">
            <a:extLst>
              <a:ext uri="{FF2B5EF4-FFF2-40B4-BE49-F238E27FC236}">
                <a16:creationId xmlns:a16="http://schemas.microsoft.com/office/drawing/2014/main" id="{6E16AC56-A9CB-91AC-20BD-0A7BC0A439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2398" y="1779890"/>
            <a:ext cx="209561" cy="197935"/>
          </a:xfrm>
          <a:prstGeom prst="rect">
            <a:avLst/>
          </a:prstGeom>
        </p:spPr>
      </p:pic>
      <p:pic>
        <p:nvPicPr>
          <p:cNvPr id="561" name="Graphic 560" descr="Man with solid fill">
            <a:extLst>
              <a:ext uri="{FF2B5EF4-FFF2-40B4-BE49-F238E27FC236}">
                <a16:creationId xmlns:a16="http://schemas.microsoft.com/office/drawing/2014/main" id="{536CB59B-B476-8689-B20C-D1AFC866CE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46372" y="1779888"/>
            <a:ext cx="209561" cy="197935"/>
          </a:xfrm>
          <a:prstGeom prst="rect">
            <a:avLst/>
          </a:prstGeom>
        </p:spPr>
      </p:pic>
      <p:pic>
        <p:nvPicPr>
          <p:cNvPr id="562" name="Graphic 561" descr="Man with solid fill">
            <a:extLst>
              <a:ext uri="{FF2B5EF4-FFF2-40B4-BE49-F238E27FC236}">
                <a16:creationId xmlns:a16="http://schemas.microsoft.com/office/drawing/2014/main" id="{98865079-4909-47E4-79D7-2DF82FFE8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48439" y="1779878"/>
            <a:ext cx="209561" cy="197935"/>
          </a:xfrm>
          <a:prstGeom prst="rect">
            <a:avLst/>
          </a:prstGeom>
        </p:spPr>
      </p:pic>
      <p:pic>
        <p:nvPicPr>
          <p:cNvPr id="563" name="Graphic 562" descr="Man with solid fill">
            <a:extLst>
              <a:ext uri="{FF2B5EF4-FFF2-40B4-BE49-F238E27FC236}">
                <a16:creationId xmlns:a16="http://schemas.microsoft.com/office/drawing/2014/main" id="{E5C5B833-0B79-8D7D-C804-9CB1DCC1E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7405" y="1779889"/>
            <a:ext cx="209561" cy="197935"/>
          </a:xfrm>
          <a:prstGeom prst="rect">
            <a:avLst/>
          </a:prstGeom>
        </p:spPr>
      </p:pic>
      <p:pic>
        <p:nvPicPr>
          <p:cNvPr id="564" name="Graphic 563" descr="Man with solid fill">
            <a:extLst>
              <a:ext uri="{FF2B5EF4-FFF2-40B4-BE49-F238E27FC236}">
                <a16:creationId xmlns:a16="http://schemas.microsoft.com/office/drawing/2014/main" id="{22F6A275-72AF-D3B5-EE87-D04145F346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31146" y="1779884"/>
            <a:ext cx="209561" cy="197935"/>
          </a:xfrm>
          <a:prstGeom prst="rect">
            <a:avLst/>
          </a:prstGeom>
        </p:spPr>
      </p:pic>
      <p:pic>
        <p:nvPicPr>
          <p:cNvPr id="565" name="Graphic 564" descr="Man with solid fill">
            <a:extLst>
              <a:ext uri="{FF2B5EF4-FFF2-40B4-BE49-F238E27FC236}">
                <a16:creationId xmlns:a16="http://schemas.microsoft.com/office/drawing/2014/main" id="{8C8664B5-4004-C7B4-85FA-4AFDC17E07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5339" y="1779887"/>
            <a:ext cx="209561" cy="197935"/>
          </a:xfrm>
          <a:prstGeom prst="rect">
            <a:avLst/>
          </a:prstGeom>
        </p:spPr>
      </p:pic>
      <p:pic>
        <p:nvPicPr>
          <p:cNvPr id="566" name="Graphic 565" descr="Man with solid fill">
            <a:extLst>
              <a:ext uri="{FF2B5EF4-FFF2-40B4-BE49-F238E27FC236}">
                <a16:creationId xmlns:a16="http://schemas.microsoft.com/office/drawing/2014/main" id="{E55C6A4C-AE3B-AA03-17C2-F553237E3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38243" y="1779884"/>
            <a:ext cx="209561" cy="197935"/>
          </a:xfrm>
          <a:prstGeom prst="rect">
            <a:avLst/>
          </a:prstGeom>
        </p:spPr>
      </p:pic>
      <p:pic>
        <p:nvPicPr>
          <p:cNvPr id="567" name="Graphic 566" descr="Man with solid fill">
            <a:extLst>
              <a:ext uri="{FF2B5EF4-FFF2-40B4-BE49-F238E27FC236}">
                <a16:creationId xmlns:a16="http://schemas.microsoft.com/office/drawing/2014/main" id="{E4AC76A2-DB95-BBC7-D2A1-8A82130605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16953" y="1779879"/>
            <a:ext cx="209561" cy="197935"/>
          </a:xfrm>
          <a:prstGeom prst="rect">
            <a:avLst/>
          </a:prstGeom>
        </p:spPr>
      </p:pic>
      <p:pic>
        <p:nvPicPr>
          <p:cNvPr id="568" name="Graphic 567" descr="Man with solid fill">
            <a:extLst>
              <a:ext uri="{FF2B5EF4-FFF2-40B4-BE49-F238E27FC236}">
                <a16:creationId xmlns:a16="http://schemas.microsoft.com/office/drawing/2014/main" id="{DEAE01B8-7859-52EE-B30F-30AD9E4B8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24049" y="1779881"/>
            <a:ext cx="209561" cy="197935"/>
          </a:xfrm>
          <a:prstGeom prst="rect">
            <a:avLst/>
          </a:prstGeom>
        </p:spPr>
      </p:pic>
      <p:pic>
        <p:nvPicPr>
          <p:cNvPr id="569" name="Graphic 568" descr="Man with solid fill">
            <a:extLst>
              <a:ext uri="{FF2B5EF4-FFF2-40B4-BE49-F238E27FC236}">
                <a16:creationId xmlns:a16="http://schemas.microsoft.com/office/drawing/2014/main" id="{84D5B15D-BCD0-50C8-4C78-4A55D3F05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15920" y="1779878"/>
            <a:ext cx="209561" cy="197935"/>
          </a:xfrm>
          <a:prstGeom prst="rect">
            <a:avLst/>
          </a:prstGeom>
        </p:spPr>
      </p:pic>
      <p:pic>
        <p:nvPicPr>
          <p:cNvPr id="570" name="Graphic 569" descr="Man with solid fill">
            <a:extLst>
              <a:ext uri="{FF2B5EF4-FFF2-40B4-BE49-F238E27FC236}">
                <a16:creationId xmlns:a16="http://schemas.microsoft.com/office/drawing/2014/main" id="{6641BDD7-B678-F3BD-1CDC-A4FE415C79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14886" y="1779878"/>
            <a:ext cx="209561" cy="197935"/>
          </a:xfrm>
          <a:prstGeom prst="rect">
            <a:avLst/>
          </a:prstGeom>
        </p:spPr>
      </p:pic>
      <p:sp>
        <p:nvSpPr>
          <p:cNvPr id="571" name="Oval 570">
            <a:extLst>
              <a:ext uri="{FF2B5EF4-FFF2-40B4-BE49-F238E27FC236}">
                <a16:creationId xmlns:a16="http://schemas.microsoft.com/office/drawing/2014/main" id="{98D4F474-CD64-2F04-CA33-A0DC6B214A20}"/>
              </a:ext>
            </a:extLst>
          </p:cNvPr>
          <p:cNvSpPr/>
          <p:nvPr/>
        </p:nvSpPr>
        <p:spPr>
          <a:xfrm>
            <a:off x="313773" y="2930580"/>
            <a:ext cx="397195" cy="379709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0160">
                <a:noFill/>
                <a:prstDash val="solid"/>
              </a:ln>
              <a:noFill/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27106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867C63-597F-D751-A9F1-267E14BFEE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378EF2-976A-546C-D53E-68C701B74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2263174"/>
            <a:ext cx="4204884" cy="2239083"/>
          </a:xfrm>
        </p:spPr>
        <p:txBody>
          <a:bodyPr/>
          <a:lstStyle/>
          <a:p>
            <a:r>
              <a:rPr lang="en-US" dirty="0"/>
              <a:t>India &amp; Sub-Saharan Africa</a:t>
            </a:r>
          </a:p>
        </p:txBody>
      </p:sp>
      <p:pic>
        <p:nvPicPr>
          <p:cNvPr id="5122" name="Picture 2" descr="Migration from Sub-Saharan Africa to Turkey and Mediterranean Basin">
            <a:extLst>
              <a:ext uri="{FF2B5EF4-FFF2-40B4-BE49-F238E27FC236}">
                <a16:creationId xmlns:a16="http://schemas.microsoft.com/office/drawing/2014/main" id="{3DB2242A-C4C6-D7CF-B5C9-43758915D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475" y="323730"/>
            <a:ext cx="2700895" cy="2642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India States Map and Outline by vzan2012 | GraphicRiver">
            <a:extLst>
              <a:ext uri="{FF2B5EF4-FFF2-40B4-BE49-F238E27FC236}">
                <a16:creationId xmlns:a16="http://schemas.microsoft.com/office/drawing/2014/main" id="{9A4413EA-5535-9A87-4F16-83C648D11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14" b="95286" l="8543" r="90886">
                        <a14:foregroundMark x1="8543" y1="44229" x2="9429" y2="45229"/>
                        <a14:foregroundMark x1="30886" y1="7200" x2="33057" y2="8971"/>
                        <a14:foregroundMark x1="90914" y1="27743" x2="89229" y2="27886"/>
                        <a14:foregroundMark x1="34343" y1="91343" x2="34457" y2="89171"/>
                        <a14:foregroundMark x1="33314" y1="95286" x2="33314" y2="92857"/>
                        <a14:foregroundMark x1="27457" y1="2714" x2="28457" y2="51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3175" y="2249474"/>
            <a:ext cx="2790998" cy="2790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991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Foresight Africa 2016: Regional integration in sub-Saharan Africa">
            <a:extLst>
              <a:ext uri="{FF2B5EF4-FFF2-40B4-BE49-F238E27FC236}">
                <a16:creationId xmlns:a16="http://schemas.microsoft.com/office/drawing/2014/main" id="{5A830BD4-CC7B-7493-ADB2-B1CDCAD67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43" y="477986"/>
            <a:ext cx="2676190" cy="188196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10 Things To Know About The Indian National Flag">
            <a:extLst>
              <a:ext uri="{FF2B5EF4-FFF2-40B4-BE49-F238E27FC236}">
                <a16:creationId xmlns:a16="http://schemas.microsoft.com/office/drawing/2014/main" id="{7491E10C-3081-C4C4-983A-02DC0B299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4969" y="440957"/>
            <a:ext cx="2749539" cy="187567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13CA18A-9797-967D-1F3C-ED6E38E5A8E7}"/>
              </a:ext>
            </a:extLst>
          </p:cNvPr>
          <p:cNvCxnSpPr/>
          <p:nvPr/>
        </p:nvCxnSpPr>
        <p:spPr>
          <a:xfrm>
            <a:off x="-9941" y="3871709"/>
            <a:ext cx="9143999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D88B5318-130C-1A76-A9CA-F6391F3647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6431593"/>
              </p:ext>
            </p:extLst>
          </p:nvPr>
        </p:nvGraphicFramePr>
        <p:xfrm>
          <a:off x="-9940" y="3871709"/>
          <a:ext cx="9143999" cy="11074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6" name="Google Shape;70;p13">
            <a:extLst>
              <a:ext uri="{FF2B5EF4-FFF2-40B4-BE49-F238E27FC236}">
                <a16:creationId xmlns:a16="http://schemas.microsoft.com/office/drawing/2014/main" id="{5B8F03A3-1560-C0B9-9318-BA61568C76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6950" y="2481016"/>
            <a:ext cx="3694155" cy="124147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1400" dirty="0"/>
              <a:t>India is the Most populous country in the world</a:t>
            </a:r>
          </a:p>
          <a:p>
            <a:r>
              <a:rPr lang="en-GB" sz="1400" dirty="0"/>
              <a:t> Rich history shaped by colonialism, independence struggles, and economic development</a:t>
            </a: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sz="900" dirty="0"/>
          </a:p>
        </p:txBody>
      </p:sp>
      <p:sp>
        <p:nvSpPr>
          <p:cNvPr id="27" name="Google Shape;70;p13">
            <a:extLst>
              <a:ext uri="{FF2B5EF4-FFF2-40B4-BE49-F238E27FC236}">
                <a16:creationId xmlns:a16="http://schemas.microsoft.com/office/drawing/2014/main" id="{BEC97451-B345-8FFC-4783-CBB2470BDADA}"/>
              </a:ext>
            </a:extLst>
          </p:cNvPr>
          <p:cNvSpPr txBox="1">
            <a:spLocks/>
          </p:cNvSpPr>
          <p:nvPr/>
        </p:nvSpPr>
        <p:spPr>
          <a:xfrm>
            <a:off x="203861" y="2481016"/>
            <a:ext cx="3694155" cy="1241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GB" sz="1400" dirty="0"/>
              <a:t>Sub-Saharan Africa includes 46 countries located south of the Sahara Desert, with a population of over 1 billion people</a:t>
            </a:r>
          </a:p>
          <a:p>
            <a:r>
              <a:rPr lang="en-GB" sz="1400" dirty="0"/>
              <a:t>Diverse region with numerous ethnic groups, languages, and cultural traditions</a:t>
            </a:r>
          </a:p>
          <a:p>
            <a:endParaRPr lang="en-GB" sz="1400" dirty="0"/>
          </a:p>
          <a:p>
            <a:pPr marL="171450" indent="-1714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GB" sz="900" dirty="0"/>
          </a:p>
        </p:txBody>
      </p:sp>
      <p:sp>
        <p:nvSpPr>
          <p:cNvPr id="29" name="Google Shape;176;p20">
            <a:extLst>
              <a:ext uri="{FF2B5EF4-FFF2-40B4-BE49-F238E27FC236}">
                <a16:creationId xmlns:a16="http://schemas.microsoft.com/office/drawing/2014/main" id="{670353EA-B0A7-3C32-FA4E-D5A0ED1F984B}"/>
              </a:ext>
            </a:extLst>
          </p:cNvPr>
          <p:cNvSpPr/>
          <p:nvPr/>
        </p:nvSpPr>
        <p:spPr>
          <a:xfrm>
            <a:off x="-1" y="0"/>
            <a:ext cx="9144000" cy="328764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76;p20">
            <a:extLst>
              <a:ext uri="{FF2B5EF4-FFF2-40B4-BE49-F238E27FC236}">
                <a16:creationId xmlns:a16="http://schemas.microsoft.com/office/drawing/2014/main" id="{8786E58D-0914-7B8F-5808-A14D5AF74B94}"/>
              </a:ext>
            </a:extLst>
          </p:cNvPr>
          <p:cNvSpPr/>
          <p:nvPr/>
        </p:nvSpPr>
        <p:spPr>
          <a:xfrm>
            <a:off x="-9940" y="4814736"/>
            <a:ext cx="9144000" cy="328764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327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867C63-597F-D751-A9F1-267E14BFEE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378EF2-976A-546C-D53E-68C701B74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0844" y="2578775"/>
            <a:ext cx="3644474" cy="631200"/>
          </a:xfrm>
        </p:spPr>
        <p:txBody>
          <a:bodyPr/>
          <a:lstStyle/>
          <a:p>
            <a:r>
              <a:rPr lang="en-US" dirty="0"/>
              <a:t>Latin America</a:t>
            </a:r>
          </a:p>
        </p:txBody>
      </p:sp>
      <p:pic>
        <p:nvPicPr>
          <p:cNvPr id="4100" name="Picture 4" descr="Latin America | Pagsmile">
            <a:extLst>
              <a:ext uri="{FF2B5EF4-FFF2-40B4-BE49-F238E27FC236}">
                <a16:creationId xmlns:a16="http://schemas.microsoft.com/office/drawing/2014/main" id="{FA7A989F-4529-B10A-2B88-79AE36C0F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2066" y="7025"/>
            <a:ext cx="480377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8328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2B943-E4E0-83C2-4C7B-FD7A1F74D5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9998"/>
            <a:ext cx="5021452" cy="243863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1500" dirty="0"/>
              <a:t>Diverse region with a population of over 650 million people</a:t>
            </a:r>
          </a:p>
          <a:p>
            <a:pPr>
              <a:lnSpc>
                <a:spcPct val="100000"/>
              </a:lnSpc>
            </a:pPr>
            <a:r>
              <a:rPr lang="en-GB" sz="1500" dirty="0"/>
              <a:t>The region has a mix of democratic and authoritarian governments</a:t>
            </a:r>
          </a:p>
          <a:p>
            <a:pPr>
              <a:lnSpc>
                <a:spcPct val="100000"/>
              </a:lnSpc>
            </a:pPr>
            <a:r>
              <a:rPr lang="en-GB" sz="1500" dirty="0"/>
              <a:t>Latin America has faced challenges in implementing effective policies to contain the spread of Covid-19</a:t>
            </a:r>
          </a:p>
          <a:p>
            <a:pPr>
              <a:lnSpc>
                <a:spcPct val="100000"/>
              </a:lnSpc>
            </a:pPr>
            <a:r>
              <a:rPr lang="en-GB" sz="1500" dirty="0"/>
              <a:t>Access to quality healthcare has been a major challenge during the Covid-19 pandemic</a:t>
            </a:r>
          </a:p>
          <a:p>
            <a:pPr>
              <a:lnSpc>
                <a:spcPct val="100000"/>
              </a:lnSpc>
            </a:pPr>
            <a:r>
              <a:rPr lang="en-GB" sz="1500" dirty="0"/>
              <a:t>The pandemic has had a significant economic impact on Latin America</a:t>
            </a:r>
            <a:endParaRPr lang="LID4096" sz="1500" dirty="0"/>
          </a:p>
          <a:p>
            <a:endParaRPr lang="LID4096" sz="1125" dirty="0"/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BA209CFC-60F4-BF00-395F-56AA17B815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2167712"/>
              </p:ext>
            </p:extLst>
          </p:nvPr>
        </p:nvGraphicFramePr>
        <p:xfrm>
          <a:off x="9940" y="3677128"/>
          <a:ext cx="9143999" cy="1329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480089C-DC4A-8FFF-2919-69CB58B03B78}"/>
              </a:ext>
            </a:extLst>
          </p:cNvPr>
          <p:cNvCxnSpPr/>
          <p:nvPr/>
        </p:nvCxnSpPr>
        <p:spPr>
          <a:xfrm>
            <a:off x="1" y="3599155"/>
            <a:ext cx="9143999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Google Shape;171;p20">
            <a:extLst>
              <a:ext uri="{FF2B5EF4-FFF2-40B4-BE49-F238E27FC236}">
                <a16:creationId xmlns:a16="http://schemas.microsoft.com/office/drawing/2014/main" id="{33367BF1-E735-3E02-183A-B694CC0C4D8D}"/>
              </a:ext>
            </a:extLst>
          </p:cNvPr>
          <p:cNvSpPr txBox="1">
            <a:spLocks/>
          </p:cNvSpPr>
          <p:nvPr/>
        </p:nvSpPr>
        <p:spPr>
          <a:xfrm>
            <a:off x="805630" y="305462"/>
            <a:ext cx="3410191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dirty="0"/>
              <a:t>Latin America </a:t>
            </a:r>
          </a:p>
        </p:txBody>
      </p:sp>
      <p:pic>
        <p:nvPicPr>
          <p:cNvPr id="3074" name="Picture 2" descr="Doing business in Latin America - GlobalBizzLatinAmerica">
            <a:extLst>
              <a:ext uri="{FF2B5EF4-FFF2-40B4-BE49-F238E27FC236}">
                <a16:creationId xmlns:a16="http://schemas.microsoft.com/office/drawing/2014/main" id="{4D50E092-F0FF-DAB1-C4D8-19A39DD6D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7082" y="374324"/>
            <a:ext cx="3201794" cy="3201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76;p20">
            <a:extLst>
              <a:ext uri="{FF2B5EF4-FFF2-40B4-BE49-F238E27FC236}">
                <a16:creationId xmlns:a16="http://schemas.microsoft.com/office/drawing/2014/main" id="{D795A180-FC8C-8100-7951-1AEF80D16032}"/>
              </a:ext>
            </a:extLst>
          </p:cNvPr>
          <p:cNvSpPr/>
          <p:nvPr/>
        </p:nvSpPr>
        <p:spPr>
          <a:xfrm>
            <a:off x="-1" y="0"/>
            <a:ext cx="9144000" cy="328764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76;p20">
            <a:extLst>
              <a:ext uri="{FF2B5EF4-FFF2-40B4-BE49-F238E27FC236}">
                <a16:creationId xmlns:a16="http://schemas.microsoft.com/office/drawing/2014/main" id="{345806C2-68AE-D5C8-7E60-312969B82D91}"/>
              </a:ext>
            </a:extLst>
          </p:cNvPr>
          <p:cNvSpPr/>
          <p:nvPr/>
        </p:nvSpPr>
        <p:spPr>
          <a:xfrm>
            <a:off x="-9940" y="4838038"/>
            <a:ext cx="9144000" cy="328764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524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867C63-597F-D751-A9F1-267E14BFEE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ACA4A78-20E6-DFFF-D13D-17CFC7BDC26C}"/>
              </a:ext>
            </a:extLst>
          </p:cNvPr>
          <p:cNvSpPr txBox="1">
            <a:spLocks/>
          </p:cNvSpPr>
          <p:nvPr/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pic>
        <p:nvPicPr>
          <p:cNvPr id="5" name="Picture 2" descr="Migration from Sub-Saharan Africa to Turkey and Mediterranean Basin">
            <a:extLst>
              <a:ext uri="{FF2B5EF4-FFF2-40B4-BE49-F238E27FC236}">
                <a16:creationId xmlns:a16="http://schemas.microsoft.com/office/drawing/2014/main" id="{A14F7B8F-DCF7-1680-E07F-A378CA924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146" y="1959428"/>
            <a:ext cx="2857661" cy="2795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India States Map and Outline by vzan2012 | GraphicRiver">
            <a:extLst>
              <a:ext uri="{FF2B5EF4-FFF2-40B4-BE49-F238E27FC236}">
                <a16:creationId xmlns:a16="http://schemas.microsoft.com/office/drawing/2014/main" id="{099012AE-BF61-2B68-EEC6-782A04090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14" b="95286" l="8543" r="90886">
                        <a14:foregroundMark x1="8543" y1="44229" x2="9429" y2="45229"/>
                        <a14:foregroundMark x1="30886" y1="7200" x2="33057" y2="8971"/>
                        <a14:foregroundMark x1="90914" y1="27743" x2="89229" y2="27886"/>
                        <a14:foregroundMark x1="34343" y1="91343" x2="34457" y2="89171"/>
                        <a14:foregroundMark x1="33314" y1="95286" x2="33314" y2="92857"/>
                        <a14:foregroundMark x1="27457" y1="2714" x2="28457" y2="51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1628" y="2844248"/>
            <a:ext cx="2248712" cy="2248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27BBE87F-8737-22D1-E5C9-F9FDEBD5A6C2}"/>
              </a:ext>
            </a:extLst>
          </p:cNvPr>
          <p:cNvSpPr txBox="1">
            <a:spLocks/>
          </p:cNvSpPr>
          <p:nvPr/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78435419-0430-8AFF-5CD2-8A0F5059E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234" y="50540"/>
            <a:ext cx="2082538" cy="1921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North America (Continent) | Earthmc Wiki | Fandom">
            <a:extLst>
              <a:ext uri="{FF2B5EF4-FFF2-40B4-BE49-F238E27FC236}">
                <a16:creationId xmlns:a16="http://schemas.microsoft.com/office/drawing/2014/main" id="{3AA4CF9F-E807-9017-0E12-556FA1403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3733" y="-169066"/>
            <a:ext cx="2620168" cy="3082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Latin America | Pagsmile">
            <a:extLst>
              <a:ext uri="{FF2B5EF4-FFF2-40B4-BE49-F238E27FC236}">
                <a16:creationId xmlns:a16="http://schemas.microsoft.com/office/drawing/2014/main" id="{FA7A989F-4529-B10A-2B88-79AE36C0F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37" y="2076777"/>
            <a:ext cx="2864168" cy="306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F378EF2-976A-546C-D53E-68C701B74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216" y="577951"/>
            <a:ext cx="3644474" cy="1394510"/>
          </a:xfrm>
        </p:spPr>
        <p:txBody>
          <a:bodyPr/>
          <a:lstStyle/>
          <a:p>
            <a:r>
              <a:rPr lang="en-US" dirty="0"/>
              <a:t>Comparison of Regions</a:t>
            </a:r>
          </a:p>
        </p:txBody>
      </p:sp>
      <p:pic>
        <p:nvPicPr>
          <p:cNvPr id="7" name="Picture 2" descr="Southeast Asia Icon #178723 - Free Icons Library">
            <a:extLst>
              <a:ext uri="{FF2B5EF4-FFF2-40B4-BE49-F238E27FC236}">
                <a16:creationId xmlns:a16="http://schemas.microsoft.com/office/drawing/2014/main" id="{6D71FB8B-7DFD-223B-8036-B79F58B52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6711" y="0"/>
            <a:ext cx="5308498" cy="350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3125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2B943-E4E0-83C2-4C7B-FD7A1F74D5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113738"/>
            <a:ext cx="5704885" cy="3737198"/>
          </a:xfrm>
        </p:spPr>
        <p:txBody>
          <a:bodyPr>
            <a:normAutofit fontScale="92500" lnSpcReduction="10000"/>
          </a:bodyPr>
          <a:lstStyle/>
          <a:p>
            <a:pPr marL="127000" indent="0">
              <a:lnSpc>
                <a:spcPct val="100000"/>
              </a:lnSpc>
              <a:buNone/>
            </a:pPr>
            <a:r>
              <a:rPr lang="en-US" sz="2000" dirty="0"/>
              <a:t>The COVID-19 pandemic has impacted regions around the world differently.</a:t>
            </a:r>
          </a:p>
          <a:p>
            <a:pPr>
              <a:lnSpc>
                <a:spcPct val="100000"/>
              </a:lnSpc>
            </a:pPr>
            <a:r>
              <a:rPr lang="en-US" sz="1500" dirty="0"/>
              <a:t>Europe and North America were hit hard early on but have since seen a decline in cases and deaths due to large-scale vaccination programs.</a:t>
            </a:r>
          </a:p>
          <a:p>
            <a:pPr>
              <a:lnSpc>
                <a:spcPct val="100000"/>
              </a:lnSpc>
            </a:pPr>
            <a:r>
              <a:rPr lang="en-US" sz="1500" dirty="0"/>
              <a:t>China and East Asia implemented strict measures early on and have been relatively successful in containing the virus, but vaccination rollout has been slower.</a:t>
            </a:r>
          </a:p>
          <a:p>
            <a:pPr>
              <a:lnSpc>
                <a:spcPct val="100000"/>
              </a:lnSpc>
            </a:pPr>
            <a:r>
              <a:rPr lang="en-US" sz="1500" dirty="0"/>
              <a:t>India and Sub-Saharan Africa have struggled with limited healthcare resources and infrastructure, and the vaccination rollout has been slow.</a:t>
            </a:r>
          </a:p>
          <a:p>
            <a:pPr>
              <a:lnSpc>
                <a:spcPct val="100000"/>
              </a:lnSpc>
            </a:pPr>
            <a:r>
              <a:rPr lang="en-US" sz="1500" dirty="0"/>
              <a:t>Latin America has also been hit hard by the pandemic, with some countries struggling with limited resources and others deploying successful vaccination programs.</a:t>
            </a:r>
          </a:p>
          <a:p>
            <a:pPr>
              <a:lnSpc>
                <a:spcPct val="100000"/>
              </a:lnSpc>
            </a:pPr>
            <a:r>
              <a:rPr lang="en-US" sz="1500" dirty="0"/>
              <a:t>Factors such as healthcare infrastructure, economic development, and government response have all played a role in determining the outcomes of the pandemic in different regions.</a:t>
            </a:r>
          </a:p>
          <a:p>
            <a:pPr>
              <a:lnSpc>
                <a:spcPct val="100000"/>
              </a:lnSpc>
            </a:pPr>
            <a:endParaRPr lang="LID4096" sz="1500"/>
          </a:p>
          <a:p>
            <a:endParaRPr lang="LID4096" sz="1125" dirty="0"/>
          </a:p>
        </p:txBody>
      </p:sp>
      <p:sp>
        <p:nvSpPr>
          <p:cNvPr id="8" name="Google Shape;176;p20">
            <a:extLst>
              <a:ext uri="{FF2B5EF4-FFF2-40B4-BE49-F238E27FC236}">
                <a16:creationId xmlns:a16="http://schemas.microsoft.com/office/drawing/2014/main" id="{D795A180-FC8C-8100-7951-1AEF80D16032}"/>
              </a:ext>
            </a:extLst>
          </p:cNvPr>
          <p:cNvSpPr/>
          <p:nvPr/>
        </p:nvSpPr>
        <p:spPr>
          <a:xfrm>
            <a:off x="-1" y="0"/>
            <a:ext cx="9144000" cy="328764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76;p20">
            <a:extLst>
              <a:ext uri="{FF2B5EF4-FFF2-40B4-BE49-F238E27FC236}">
                <a16:creationId xmlns:a16="http://schemas.microsoft.com/office/drawing/2014/main" id="{345806C2-68AE-D5C8-7E60-312969B82D91}"/>
              </a:ext>
            </a:extLst>
          </p:cNvPr>
          <p:cNvSpPr/>
          <p:nvPr/>
        </p:nvSpPr>
        <p:spPr>
          <a:xfrm>
            <a:off x="-9940" y="4838038"/>
            <a:ext cx="9144000" cy="328764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362" name="Picture 2" descr="Free Blurred world map with total number of people infected by coronavirus and statistics of various countries Stock Photo">
            <a:extLst>
              <a:ext uri="{FF2B5EF4-FFF2-40B4-BE49-F238E27FC236}">
                <a16:creationId xmlns:a16="http://schemas.microsoft.com/office/drawing/2014/main" id="{66D08188-3EBF-BE73-9E19-3A33467A5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000" y="1554801"/>
            <a:ext cx="3053900" cy="2033897"/>
          </a:xfrm>
          <a:prstGeom prst="plu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71;p20">
            <a:extLst>
              <a:ext uri="{FF2B5EF4-FFF2-40B4-BE49-F238E27FC236}">
                <a16:creationId xmlns:a16="http://schemas.microsoft.com/office/drawing/2014/main" id="{9352A7F1-6CED-0819-C39F-B6D19F281BD5}"/>
              </a:ext>
            </a:extLst>
          </p:cNvPr>
          <p:cNvSpPr txBox="1">
            <a:spLocks/>
          </p:cNvSpPr>
          <p:nvPr/>
        </p:nvSpPr>
        <p:spPr>
          <a:xfrm>
            <a:off x="1838365" y="375790"/>
            <a:ext cx="5451435" cy="564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dirty="0"/>
              <a:t>Comparison of Regions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837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body" idx="2"/>
          </p:nvPr>
        </p:nvSpPr>
        <p:spPr>
          <a:xfrm>
            <a:off x="516599" y="1472339"/>
            <a:ext cx="6349150" cy="3355383"/>
          </a:xfrm>
          <a:prstGeom prst="rect">
            <a:avLst/>
          </a:prstGeom>
        </p:spPr>
        <p:txBody>
          <a:bodyPr spcFirstLastPara="1" wrap="square" lIns="0" tIns="0" rIns="0" bIns="0" numCol="2" anchor="t" anchorCtr="0">
            <a:noAutofit/>
          </a:bodyPr>
          <a:lstStyle/>
          <a:p>
            <a:pPr marL="228600" indent="-14859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Font typeface="Barlow"/>
              <a:buAutoNum type="arabicPeriod"/>
            </a:pPr>
            <a:r>
              <a:rPr lang="en-US" sz="2400" dirty="0"/>
              <a:t>Introduction</a:t>
            </a:r>
          </a:p>
          <a:p>
            <a:pPr marL="228600" indent="-14859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Font typeface="Barlow"/>
              <a:buAutoNum type="arabicPeriod"/>
            </a:pPr>
            <a:r>
              <a:rPr lang="en-US" sz="2400" dirty="0"/>
              <a:t>Europe and North America</a:t>
            </a:r>
          </a:p>
          <a:p>
            <a:pPr marL="228600" indent="-14859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Font typeface="Barlow"/>
              <a:buAutoNum type="arabicPeriod"/>
            </a:pPr>
            <a:r>
              <a:rPr lang="en-US" sz="2400" dirty="0"/>
              <a:t>China and East Asia</a:t>
            </a:r>
          </a:p>
          <a:p>
            <a:pPr marL="228600" indent="-14859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Font typeface="Barlow"/>
              <a:buAutoNum type="arabicPeriod"/>
            </a:pPr>
            <a:r>
              <a:rPr lang="en-US" sz="2400" dirty="0"/>
              <a:t>India and Sub-Saharan Africa</a:t>
            </a:r>
          </a:p>
          <a:p>
            <a:pPr marL="228600" indent="-14859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Font typeface="Barlow"/>
              <a:buAutoNum type="arabicPeriod"/>
            </a:pPr>
            <a:r>
              <a:rPr lang="en-US" sz="2400" dirty="0"/>
              <a:t>Latin America</a:t>
            </a:r>
          </a:p>
          <a:p>
            <a:pPr marL="228600" indent="-14859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Font typeface="Barlow"/>
              <a:buAutoNum type="arabicPeriod"/>
            </a:pPr>
            <a:r>
              <a:rPr lang="en-US" sz="2400" dirty="0"/>
              <a:t>Comparison of Regions</a:t>
            </a:r>
          </a:p>
          <a:p>
            <a:pPr marL="228600" indent="-14859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Font typeface="Barlow"/>
              <a:buAutoNum type="arabicPeriod"/>
            </a:pPr>
            <a:r>
              <a:rPr lang="en-US" sz="2400" dirty="0"/>
              <a:t>Implications for Future Pandemics</a:t>
            </a:r>
          </a:p>
          <a:p>
            <a:pPr marL="228600" indent="-14859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Font typeface="Barlow"/>
              <a:buAutoNum type="arabicPeriod"/>
            </a:pPr>
            <a:r>
              <a:rPr lang="en-US" sz="2400" dirty="0"/>
              <a:t>Conclusion</a:t>
            </a:r>
          </a:p>
          <a:p>
            <a:pPr marL="228600" indent="-14859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Font typeface="Barlow"/>
              <a:buAutoNum type="arabicPeriod"/>
            </a:pPr>
            <a:r>
              <a:rPr lang="en-US" sz="2400" dirty="0"/>
              <a:t> Q&amp;A</a:t>
            </a:r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AutoNum type="arabicPeriod"/>
            </a:pPr>
            <a:endParaRPr lang="en-US" sz="1800" dirty="0"/>
          </a:p>
          <a:p>
            <a:pPr marL="228600" lvl="0" indent="-14859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AutoNum type="arabicPeriod"/>
            </a:pPr>
            <a:endParaRPr sz="900" dirty="0"/>
          </a:p>
        </p:txBody>
      </p:sp>
      <p:sp>
        <p:nvSpPr>
          <p:cNvPr id="74" name="Google Shape;74;p13"/>
          <p:cNvSpPr/>
          <p:nvPr/>
        </p:nvSpPr>
        <p:spPr>
          <a:xfrm>
            <a:off x="7154881" y="73389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3"/>
          <p:cNvSpPr/>
          <p:nvPr/>
        </p:nvSpPr>
        <p:spPr>
          <a:xfrm>
            <a:off x="6477000" y="1123749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95483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867C63-597F-D751-A9F1-267E14BFEE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ACA4A78-20E6-DFFF-D13D-17CFC7BDC26C}"/>
              </a:ext>
            </a:extLst>
          </p:cNvPr>
          <p:cNvSpPr txBox="1">
            <a:spLocks/>
          </p:cNvSpPr>
          <p:nvPr/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pic>
        <p:nvPicPr>
          <p:cNvPr id="5" name="Picture 2" descr="Migration from Sub-Saharan Africa to Turkey and Mediterranean Basin">
            <a:extLst>
              <a:ext uri="{FF2B5EF4-FFF2-40B4-BE49-F238E27FC236}">
                <a16:creationId xmlns:a16="http://schemas.microsoft.com/office/drawing/2014/main" id="{A14F7B8F-DCF7-1680-E07F-A378CA924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146" y="1959428"/>
            <a:ext cx="2857661" cy="2795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India States Map and Outline by vzan2012 | GraphicRiver">
            <a:extLst>
              <a:ext uri="{FF2B5EF4-FFF2-40B4-BE49-F238E27FC236}">
                <a16:creationId xmlns:a16="http://schemas.microsoft.com/office/drawing/2014/main" id="{099012AE-BF61-2B68-EEC6-782A04090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14" b="95286" l="8543" r="90886">
                        <a14:foregroundMark x1="8543" y1="44229" x2="9429" y2="45229"/>
                        <a14:foregroundMark x1="30886" y1="7200" x2="33057" y2="8971"/>
                        <a14:foregroundMark x1="90914" y1="27743" x2="89229" y2="27886"/>
                        <a14:foregroundMark x1="34343" y1="91343" x2="34457" y2="89171"/>
                        <a14:foregroundMark x1="33314" y1="95286" x2="33314" y2="92857"/>
                        <a14:foregroundMark x1="27457" y1="2714" x2="28457" y2="51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1628" y="2844248"/>
            <a:ext cx="2248712" cy="2248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27BBE87F-8737-22D1-E5C9-F9FDEBD5A6C2}"/>
              </a:ext>
            </a:extLst>
          </p:cNvPr>
          <p:cNvSpPr txBox="1">
            <a:spLocks/>
          </p:cNvSpPr>
          <p:nvPr/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78435419-0430-8AFF-5CD2-8A0F5059E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234" y="50540"/>
            <a:ext cx="2082538" cy="1921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North America (Continent) | Earthmc Wiki | Fandom">
            <a:extLst>
              <a:ext uri="{FF2B5EF4-FFF2-40B4-BE49-F238E27FC236}">
                <a16:creationId xmlns:a16="http://schemas.microsoft.com/office/drawing/2014/main" id="{3AA4CF9F-E807-9017-0E12-556FA1403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3733" y="-169066"/>
            <a:ext cx="2620168" cy="3082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Latin America | Pagsmile">
            <a:extLst>
              <a:ext uri="{FF2B5EF4-FFF2-40B4-BE49-F238E27FC236}">
                <a16:creationId xmlns:a16="http://schemas.microsoft.com/office/drawing/2014/main" id="{FA7A989F-4529-B10A-2B88-79AE36C0F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37" y="2076777"/>
            <a:ext cx="2864168" cy="306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F378EF2-976A-546C-D53E-68C701B74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728" y="676023"/>
            <a:ext cx="4212018" cy="1583928"/>
          </a:xfrm>
        </p:spPr>
        <p:txBody>
          <a:bodyPr/>
          <a:lstStyle/>
          <a:p>
            <a:r>
              <a:rPr lang="en-US" dirty="0"/>
              <a:t>Implications for Future Pandemics</a:t>
            </a:r>
            <a:br>
              <a:rPr lang="en-US" dirty="0"/>
            </a:br>
            <a:endParaRPr lang="en-US" dirty="0"/>
          </a:p>
        </p:txBody>
      </p:sp>
      <p:pic>
        <p:nvPicPr>
          <p:cNvPr id="7" name="Picture 2" descr="Southeast Asia Icon #178723 - Free Icons Library">
            <a:extLst>
              <a:ext uri="{FF2B5EF4-FFF2-40B4-BE49-F238E27FC236}">
                <a16:creationId xmlns:a16="http://schemas.microsoft.com/office/drawing/2014/main" id="{6D71FB8B-7DFD-223B-8036-B79F58B52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6711" y="0"/>
            <a:ext cx="5308498" cy="350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0787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2B943-E4E0-83C2-4C7B-FD7A1F74D5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189644"/>
            <a:ext cx="5626101" cy="356850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Preparedness and proactive measures are crucial to contain the spread of future pandemics.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Governments should invest in healthcare systems and ensure adequate resources are in place to respond to a pandemic.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Cooperation and coordination among countries and international organizations are important to combat pandemics.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Addressing inequalities in access to healthcare and economic opportunities is crucial to reduce the impact of future pandemics on vulnerable groups.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Effective communication and transparency are necessary for managing pandemics.</a:t>
            </a:r>
            <a:endParaRPr lang="LID4096" sz="1800"/>
          </a:p>
        </p:txBody>
      </p:sp>
      <p:sp>
        <p:nvSpPr>
          <p:cNvPr id="8" name="Google Shape;176;p20">
            <a:extLst>
              <a:ext uri="{FF2B5EF4-FFF2-40B4-BE49-F238E27FC236}">
                <a16:creationId xmlns:a16="http://schemas.microsoft.com/office/drawing/2014/main" id="{D795A180-FC8C-8100-7951-1AEF80D16032}"/>
              </a:ext>
            </a:extLst>
          </p:cNvPr>
          <p:cNvSpPr/>
          <p:nvPr/>
        </p:nvSpPr>
        <p:spPr>
          <a:xfrm>
            <a:off x="-1" y="0"/>
            <a:ext cx="9144000" cy="328764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76;p20">
            <a:extLst>
              <a:ext uri="{FF2B5EF4-FFF2-40B4-BE49-F238E27FC236}">
                <a16:creationId xmlns:a16="http://schemas.microsoft.com/office/drawing/2014/main" id="{345806C2-68AE-D5C8-7E60-312969B82D91}"/>
              </a:ext>
            </a:extLst>
          </p:cNvPr>
          <p:cNvSpPr/>
          <p:nvPr/>
        </p:nvSpPr>
        <p:spPr>
          <a:xfrm>
            <a:off x="-9940" y="4838038"/>
            <a:ext cx="9144000" cy="328764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362" name="Picture 2" descr="Free Blurred world map with total number of people infected by coronavirus and statistics of various countries Stock Photo">
            <a:extLst>
              <a:ext uri="{FF2B5EF4-FFF2-40B4-BE49-F238E27FC236}">
                <a16:creationId xmlns:a16="http://schemas.microsoft.com/office/drawing/2014/main" id="{66D08188-3EBF-BE73-9E19-3A33467A5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000" y="1554801"/>
            <a:ext cx="3053900" cy="2033897"/>
          </a:xfrm>
          <a:prstGeom prst="plu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71;p20">
            <a:extLst>
              <a:ext uri="{FF2B5EF4-FFF2-40B4-BE49-F238E27FC236}">
                <a16:creationId xmlns:a16="http://schemas.microsoft.com/office/drawing/2014/main" id="{689212B5-BB07-87FD-A0E5-708E28EEB19C}"/>
              </a:ext>
            </a:extLst>
          </p:cNvPr>
          <p:cNvSpPr txBox="1">
            <a:spLocks/>
          </p:cNvSpPr>
          <p:nvPr/>
        </p:nvSpPr>
        <p:spPr>
          <a:xfrm>
            <a:off x="678630" y="499304"/>
            <a:ext cx="8173270" cy="884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dirty="0"/>
              <a:t>Implications for Future Pandemics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866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9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147" name="Google Shape;147;p19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19"/>
          <p:cNvSpPr txBox="1">
            <a:spLocks noGrp="1"/>
          </p:cNvSpPr>
          <p:nvPr>
            <p:ph type="title"/>
          </p:nvPr>
        </p:nvSpPr>
        <p:spPr>
          <a:xfrm>
            <a:off x="3739899" y="1066370"/>
            <a:ext cx="5035001" cy="200053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Conclusion</a:t>
            </a:r>
            <a:endParaRPr sz="5400" dirty="0"/>
          </a:p>
        </p:txBody>
      </p:sp>
      <p:sp>
        <p:nvSpPr>
          <p:cNvPr id="163" name="Google Shape;163;p1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1563185" y="3363592"/>
            <a:ext cx="1268700" cy="118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369100" y="1294000"/>
            <a:ext cx="1280160" cy="128015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81354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D4A6E-B386-4AD6-0181-8844D3152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E734D6-AFDE-2456-16E6-51D9B080BC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2150" y="1401700"/>
            <a:ext cx="7768550" cy="3005200"/>
          </a:xfrm>
        </p:spPr>
        <p:txBody>
          <a:bodyPr/>
          <a:lstStyle/>
          <a:p>
            <a:r>
              <a:rPr lang="en-US" sz="2000" dirty="0"/>
              <a:t>COVID-19 pandemic experiences varied across different regions</a:t>
            </a:r>
          </a:p>
          <a:p>
            <a:r>
              <a:rPr lang="en-US" sz="2000" dirty="0"/>
              <a:t>Implications for future pandemics include early action, effective communication, and collaboration between nations</a:t>
            </a:r>
          </a:p>
          <a:p>
            <a:r>
              <a:rPr lang="en-US" sz="2000" dirty="0"/>
              <a:t>Developing countries need stronger healthcare systems and efforts to address vaccine disparities</a:t>
            </a:r>
          </a:p>
          <a:p>
            <a:r>
              <a:rPr lang="en-US" sz="2000" dirty="0"/>
              <a:t>Pandemics require a coordinated global response</a:t>
            </a:r>
          </a:p>
          <a:p>
            <a:r>
              <a:rPr lang="en-US" sz="2000" dirty="0"/>
              <a:t>Learning from successes and failures of COVID-19 pandemic can</a:t>
            </a:r>
          </a:p>
          <a:p>
            <a:r>
              <a:rPr lang="en-US" sz="2000" dirty="0"/>
              <a:t>better prepare us for future health crises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FFEC0-643F-3FC0-5DFA-4B7187DC67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5" name="Google Shape;125;p16">
            <a:extLst>
              <a:ext uri="{FF2B5EF4-FFF2-40B4-BE49-F238E27FC236}">
                <a16:creationId xmlns:a16="http://schemas.microsoft.com/office/drawing/2014/main" id="{422D947F-2E91-968F-CF8C-CA89E6A22641}"/>
              </a:ext>
            </a:extLst>
          </p:cNvPr>
          <p:cNvSpPr/>
          <p:nvPr/>
        </p:nvSpPr>
        <p:spPr>
          <a:xfrm>
            <a:off x="8044361" y="141260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5B0D379E-2B26-C72F-E52A-3E9C22C344BC}"/>
              </a:ext>
            </a:extLst>
          </p:cNvPr>
          <p:cNvSpPr/>
          <p:nvPr/>
        </p:nvSpPr>
        <p:spPr>
          <a:xfrm>
            <a:off x="8140700" y="21185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19;p16">
            <a:extLst>
              <a:ext uri="{FF2B5EF4-FFF2-40B4-BE49-F238E27FC236}">
                <a16:creationId xmlns:a16="http://schemas.microsoft.com/office/drawing/2014/main" id="{01A703E6-70E1-33BF-67BE-19FF04396FC1}"/>
              </a:ext>
            </a:extLst>
          </p:cNvPr>
          <p:cNvSpPr/>
          <p:nvPr/>
        </p:nvSpPr>
        <p:spPr>
          <a:xfrm>
            <a:off x="7894348" y="64278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83343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2"/>
          <p:cNvSpPr/>
          <p:nvPr/>
        </p:nvSpPr>
        <p:spPr>
          <a:xfrm rot="10800000">
            <a:off x="4749095" y="-399975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32"/>
          <p:cNvSpPr/>
          <p:nvPr/>
        </p:nvSpPr>
        <p:spPr>
          <a:xfrm>
            <a:off x="7114102" y="1090057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2"/>
          <p:cNvSpPr txBox="1">
            <a:spLocks noGrp="1"/>
          </p:cNvSpPr>
          <p:nvPr>
            <p:ph type="title"/>
          </p:nvPr>
        </p:nvSpPr>
        <p:spPr>
          <a:xfrm>
            <a:off x="1262188" y="1686687"/>
            <a:ext cx="2085923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Q&amp;A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615" name="Google Shape;615;p32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616" name="Google Shape;616;p32"/>
          <p:cNvSpPr txBox="1">
            <a:spLocks noGrp="1"/>
          </p:cNvSpPr>
          <p:nvPr>
            <p:ph type="subTitle" idx="1"/>
          </p:nvPr>
        </p:nvSpPr>
        <p:spPr>
          <a:xfrm>
            <a:off x="1262188" y="3098187"/>
            <a:ext cx="2519732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Any Questions?</a:t>
            </a:r>
            <a:endParaRPr dirty="0">
              <a:solidFill>
                <a:schemeClr val="lt2"/>
              </a:solidFill>
            </a:endParaRPr>
          </a:p>
        </p:txBody>
      </p:sp>
      <p:grpSp>
        <p:nvGrpSpPr>
          <p:cNvPr id="2" name="Google Shape;409;p26">
            <a:extLst>
              <a:ext uri="{FF2B5EF4-FFF2-40B4-BE49-F238E27FC236}">
                <a16:creationId xmlns:a16="http://schemas.microsoft.com/office/drawing/2014/main" id="{D917F3BA-3066-F865-64BE-41DD1A40F889}"/>
              </a:ext>
            </a:extLst>
          </p:cNvPr>
          <p:cNvGrpSpPr/>
          <p:nvPr/>
        </p:nvGrpSpPr>
        <p:grpSpPr>
          <a:xfrm>
            <a:off x="6029629" y="1090057"/>
            <a:ext cx="3493985" cy="3318127"/>
            <a:chOff x="11466894" y="6194425"/>
            <a:chExt cx="873847" cy="1196968"/>
          </a:xfrm>
        </p:grpSpPr>
        <p:sp>
          <p:nvSpPr>
            <p:cNvPr id="3" name="Google Shape;410;p26">
              <a:extLst>
                <a:ext uri="{FF2B5EF4-FFF2-40B4-BE49-F238E27FC236}">
                  <a16:creationId xmlns:a16="http://schemas.microsoft.com/office/drawing/2014/main" id="{A5810578-3B66-FCD1-ECB4-43695383DF82}"/>
                </a:ext>
              </a:extLst>
            </p:cNvPr>
            <p:cNvSpPr/>
            <p:nvPr/>
          </p:nvSpPr>
          <p:spPr>
            <a:xfrm>
              <a:off x="11466894" y="6194425"/>
              <a:ext cx="725307" cy="724405"/>
            </a:xfrm>
            <a:custGeom>
              <a:avLst/>
              <a:gdLst/>
              <a:ahLst/>
              <a:cxnLst/>
              <a:rect l="l" t="t" r="r" b="b"/>
              <a:pathLst>
                <a:path w="725307" h="724405" extrusionOk="0">
                  <a:moveTo>
                    <a:pt x="725307" y="362203"/>
                  </a:moveTo>
                  <a:cubicBezTo>
                    <a:pt x="725307" y="562242"/>
                    <a:pt x="562942" y="724406"/>
                    <a:pt x="362654" y="724406"/>
                  </a:cubicBezTo>
                  <a:cubicBezTo>
                    <a:pt x="162366" y="724406"/>
                    <a:pt x="0" y="562242"/>
                    <a:pt x="0" y="362203"/>
                  </a:cubicBezTo>
                  <a:cubicBezTo>
                    <a:pt x="0" y="162164"/>
                    <a:pt x="162366" y="0"/>
                    <a:pt x="362654" y="0"/>
                  </a:cubicBezTo>
                  <a:cubicBezTo>
                    <a:pt x="562942" y="0"/>
                    <a:pt x="725307" y="162164"/>
                    <a:pt x="725307" y="362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411;p26">
              <a:extLst>
                <a:ext uri="{FF2B5EF4-FFF2-40B4-BE49-F238E27FC236}">
                  <a16:creationId xmlns:a16="http://schemas.microsoft.com/office/drawing/2014/main" id="{1584758A-07D1-5066-14C1-0D5A703C9855}"/>
                </a:ext>
              </a:extLst>
            </p:cNvPr>
            <p:cNvSpPr/>
            <p:nvPr/>
          </p:nvSpPr>
          <p:spPr>
            <a:xfrm>
              <a:off x="11480271" y="6204520"/>
              <a:ext cx="860470" cy="1114920"/>
            </a:xfrm>
            <a:custGeom>
              <a:avLst/>
              <a:gdLst/>
              <a:ahLst/>
              <a:cxnLst/>
              <a:rect l="l" t="t" r="r" b="b"/>
              <a:pathLst>
                <a:path w="860470" h="1114920" extrusionOk="0">
                  <a:moveTo>
                    <a:pt x="634217" y="1114921"/>
                  </a:moveTo>
                  <a:lnTo>
                    <a:pt x="226231" y="1114921"/>
                  </a:lnTo>
                  <a:cubicBezTo>
                    <a:pt x="219302" y="1114921"/>
                    <a:pt x="213684" y="1109310"/>
                    <a:pt x="213684" y="1102389"/>
                  </a:cubicBezTo>
                  <a:lnTo>
                    <a:pt x="213684" y="869735"/>
                  </a:lnTo>
                  <a:cubicBezTo>
                    <a:pt x="213684" y="829632"/>
                    <a:pt x="195120" y="791896"/>
                    <a:pt x="162754" y="766209"/>
                  </a:cubicBezTo>
                  <a:cubicBezTo>
                    <a:pt x="46643" y="674058"/>
                    <a:pt x="-13274" y="530691"/>
                    <a:pt x="2483" y="382699"/>
                  </a:cubicBezTo>
                  <a:cubicBezTo>
                    <a:pt x="24147" y="179281"/>
                    <a:pt x="194888" y="15220"/>
                    <a:pt x="399649" y="1073"/>
                  </a:cubicBezTo>
                  <a:cubicBezTo>
                    <a:pt x="520404" y="-7280"/>
                    <a:pt x="635577" y="33356"/>
                    <a:pt x="723701" y="115497"/>
                  </a:cubicBezTo>
                  <a:cubicBezTo>
                    <a:pt x="810618" y="196505"/>
                    <a:pt x="860470" y="311040"/>
                    <a:pt x="860470" y="429723"/>
                  </a:cubicBezTo>
                  <a:cubicBezTo>
                    <a:pt x="860470" y="561683"/>
                    <a:pt x="800981" y="684454"/>
                    <a:pt x="697265" y="766552"/>
                  </a:cubicBezTo>
                  <a:cubicBezTo>
                    <a:pt x="665168" y="791957"/>
                    <a:pt x="646764" y="829558"/>
                    <a:pt x="646764" y="869711"/>
                  </a:cubicBezTo>
                  <a:lnTo>
                    <a:pt x="646764" y="1102389"/>
                  </a:lnTo>
                  <a:cubicBezTo>
                    <a:pt x="646764" y="1109310"/>
                    <a:pt x="641146" y="1114921"/>
                    <a:pt x="634217" y="1114921"/>
                  </a:cubicBezTo>
                  <a:close/>
                  <a:moveTo>
                    <a:pt x="238778" y="1089858"/>
                  </a:moveTo>
                  <a:lnTo>
                    <a:pt x="621669" y="1089858"/>
                  </a:lnTo>
                  <a:lnTo>
                    <a:pt x="621669" y="869711"/>
                  </a:lnTo>
                  <a:cubicBezTo>
                    <a:pt x="621669" y="821861"/>
                    <a:pt x="643541" y="777101"/>
                    <a:pt x="681679" y="746910"/>
                  </a:cubicBezTo>
                  <a:cubicBezTo>
                    <a:pt x="779355" y="669591"/>
                    <a:pt x="835376" y="553980"/>
                    <a:pt x="835376" y="429723"/>
                  </a:cubicBezTo>
                  <a:cubicBezTo>
                    <a:pt x="835376" y="317960"/>
                    <a:pt x="788434" y="210108"/>
                    <a:pt x="706577" y="133817"/>
                  </a:cubicBezTo>
                  <a:cubicBezTo>
                    <a:pt x="623605" y="56486"/>
                    <a:pt x="515312" y="18267"/>
                    <a:pt x="401377" y="26075"/>
                  </a:cubicBezTo>
                  <a:cubicBezTo>
                    <a:pt x="208587" y="39396"/>
                    <a:pt x="47832" y="193850"/>
                    <a:pt x="27443" y="385354"/>
                  </a:cubicBezTo>
                  <a:cubicBezTo>
                    <a:pt x="12598" y="524762"/>
                    <a:pt x="69018" y="659801"/>
                    <a:pt x="178364" y="746592"/>
                  </a:cubicBezTo>
                  <a:cubicBezTo>
                    <a:pt x="216759" y="777058"/>
                    <a:pt x="238778" y="821940"/>
                    <a:pt x="238778" y="869735"/>
                  </a:cubicBezTo>
                  <a:lnTo>
                    <a:pt x="238778" y="10898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412;p26">
              <a:extLst>
                <a:ext uri="{FF2B5EF4-FFF2-40B4-BE49-F238E27FC236}">
                  <a16:creationId xmlns:a16="http://schemas.microsoft.com/office/drawing/2014/main" id="{623D17EE-8C33-CC44-073C-4B5F67B2A09F}"/>
                </a:ext>
              </a:extLst>
            </p:cNvPr>
            <p:cNvSpPr/>
            <p:nvPr/>
          </p:nvSpPr>
          <p:spPr>
            <a:xfrm>
              <a:off x="11748561" y="7294378"/>
              <a:ext cx="317765" cy="97015"/>
            </a:xfrm>
            <a:custGeom>
              <a:avLst/>
              <a:gdLst/>
              <a:ahLst/>
              <a:cxnLst/>
              <a:rect l="l" t="t" r="r" b="b"/>
              <a:pathLst>
                <a:path w="317765" h="97015" extrusionOk="0">
                  <a:moveTo>
                    <a:pt x="158880" y="97016"/>
                  </a:moveTo>
                  <a:cubicBezTo>
                    <a:pt x="69788" y="97016"/>
                    <a:pt x="0" y="59904"/>
                    <a:pt x="0" y="12532"/>
                  </a:cubicBezTo>
                  <a:cubicBezTo>
                    <a:pt x="0" y="5611"/>
                    <a:pt x="5618" y="0"/>
                    <a:pt x="12547" y="0"/>
                  </a:cubicBezTo>
                  <a:cubicBezTo>
                    <a:pt x="19476" y="0"/>
                    <a:pt x="25094" y="5611"/>
                    <a:pt x="25094" y="12532"/>
                  </a:cubicBezTo>
                  <a:cubicBezTo>
                    <a:pt x="25094" y="40636"/>
                    <a:pt x="80037" y="71953"/>
                    <a:pt x="158880" y="71953"/>
                  </a:cubicBezTo>
                  <a:cubicBezTo>
                    <a:pt x="237722" y="71953"/>
                    <a:pt x="292672" y="40636"/>
                    <a:pt x="292672" y="12532"/>
                  </a:cubicBezTo>
                  <a:cubicBezTo>
                    <a:pt x="292672" y="5611"/>
                    <a:pt x="298290" y="0"/>
                    <a:pt x="305219" y="0"/>
                  </a:cubicBezTo>
                  <a:cubicBezTo>
                    <a:pt x="312148" y="0"/>
                    <a:pt x="317766" y="5611"/>
                    <a:pt x="317766" y="12532"/>
                  </a:cubicBezTo>
                  <a:cubicBezTo>
                    <a:pt x="317766" y="59904"/>
                    <a:pt x="247972" y="97016"/>
                    <a:pt x="158880" y="970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13;p26">
              <a:extLst>
                <a:ext uri="{FF2B5EF4-FFF2-40B4-BE49-F238E27FC236}">
                  <a16:creationId xmlns:a16="http://schemas.microsoft.com/office/drawing/2014/main" id="{6759290A-E0FD-445A-7E5D-31256384ED74}"/>
                </a:ext>
              </a:extLst>
            </p:cNvPr>
            <p:cNvSpPr/>
            <p:nvPr/>
          </p:nvSpPr>
          <p:spPr>
            <a:xfrm>
              <a:off x="11645390" y="7026774"/>
              <a:ext cx="530215" cy="60012"/>
            </a:xfrm>
            <a:custGeom>
              <a:avLst/>
              <a:gdLst/>
              <a:ahLst/>
              <a:cxnLst/>
              <a:rect l="l" t="t" r="r" b="b"/>
              <a:pathLst>
                <a:path w="530215" h="60012" extrusionOk="0">
                  <a:moveTo>
                    <a:pt x="12535" y="60013"/>
                  </a:moveTo>
                  <a:cubicBezTo>
                    <a:pt x="5998" y="60013"/>
                    <a:pt x="490" y="54959"/>
                    <a:pt x="30" y="48350"/>
                  </a:cubicBezTo>
                  <a:cubicBezTo>
                    <a:pt x="-447" y="41442"/>
                    <a:pt x="4766" y="35458"/>
                    <a:pt x="11677" y="34980"/>
                  </a:cubicBezTo>
                  <a:lnTo>
                    <a:pt x="516799" y="23"/>
                  </a:lnTo>
                  <a:cubicBezTo>
                    <a:pt x="523912" y="-387"/>
                    <a:pt x="529708" y="4759"/>
                    <a:pt x="530185" y="11655"/>
                  </a:cubicBezTo>
                  <a:cubicBezTo>
                    <a:pt x="530663" y="18563"/>
                    <a:pt x="525450" y="24548"/>
                    <a:pt x="518539" y="25025"/>
                  </a:cubicBezTo>
                  <a:lnTo>
                    <a:pt x="13417" y="59982"/>
                  </a:lnTo>
                  <a:cubicBezTo>
                    <a:pt x="13117" y="60001"/>
                    <a:pt x="12823" y="60013"/>
                    <a:pt x="12535" y="60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14;p26">
              <a:extLst>
                <a:ext uri="{FF2B5EF4-FFF2-40B4-BE49-F238E27FC236}">
                  <a16:creationId xmlns:a16="http://schemas.microsoft.com/office/drawing/2014/main" id="{DA21DFB7-25E5-D15C-8A8A-CC7E26398C9F}"/>
                </a:ext>
              </a:extLst>
            </p:cNvPr>
            <p:cNvSpPr/>
            <p:nvPr/>
          </p:nvSpPr>
          <p:spPr>
            <a:xfrm>
              <a:off x="11645390" y="7106931"/>
              <a:ext cx="530215" cy="60008"/>
            </a:xfrm>
            <a:custGeom>
              <a:avLst/>
              <a:gdLst/>
              <a:ahLst/>
              <a:cxnLst/>
              <a:rect l="l" t="t" r="r" b="b"/>
              <a:pathLst>
                <a:path w="530215" h="60008" extrusionOk="0">
                  <a:moveTo>
                    <a:pt x="12535" y="60008"/>
                  </a:moveTo>
                  <a:cubicBezTo>
                    <a:pt x="5998" y="60008"/>
                    <a:pt x="490" y="54954"/>
                    <a:pt x="30" y="48345"/>
                  </a:cubicBezTo>
                  <a:cubicBezTo>
                    <a:pt x="-447" y="41437"/>
                    <a:pt x="4766" y="35453"/>
                    <a:pt x="11677" y="34975"/>
                  </a:cubicBezTo>
                  <a:lnTo>
                    <a:pt x="516799" y="18"/>
                  </a:lnTo>
                  <a:cubicBezTo>
                    <a:pt x="523912" y="-343"/>
                    <a:pt x="529708" y="4748"/>
                    <a:pt x="530185" y="11650"/>
                  </a:cubicBezTo>
                  <a:cubicBezTo>
                    <a:pt x="530663" y="18558"/>
                    <a:pt x="525450" y="24543"/>
                    <a:pt x="518539" y="25020"/>
                  </a:cubicBezTo>
                  <a:lnTo>
                    <a:pt x="13417" y="59977"/>
                  </a:lnTo>
                  <a:cubicBezTo>
                    <a:pt x="13117" y="59996"/>
                    <a:pt x="12823" y="60008"/>
                    <a:pt x="12535" y="600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415;p26">
              <a:extLst>
                <a:ext uri="{FF2B5EF4-FFF2-40B4-BE49-F238E27FC236}">
                  <a16:creationId xmlns:a16="http://schemas.microsoft.com/office/drawing/2014/main" id="{4C2828F9-6BC9-EB41-098B-B76FA5E0AA72}"/>
                </a:ext>
              </a:extLst>
            </p:cNvPr>
            <p:cNvSpPr/>
            <p:nvPr/>
          </p:nvSpPr>
          <p:spPr>
            <a:xfrm>
              <a:off x="11645390" y="7187072"/>
              <a:ext cx="530215" cy="60024"/>
            </a:xfrm>
            <a:custGeom>
              <a:avLst/>
              <a:gdLst/>
              <a:ahLst/>
              <a:cxnLst/>
              <a:rect l="l" t="t" r="r" b="b"/>
              <a:pathLst>
                <a:path w="530215" h="60024" extrusionOk="0">
                  <a:moveTo>
                    <a:pt x="12535" y="60024"/>
                  </a:moveTo>
                  <a:cubicBezTo>
                    <a:pt x="5998" y="60024"/>
                    <a:pt x="490" y="54970"/>
                    <a:pt x="30" y="48362"/>
                  </a:cubicBezTo>
                  <a:cubicBezTo>
                    <a:pt x="-447" y="41453"/>
                    <a:pt x="4766" y="35469"/>
                    <a:pt x="11677" y="34992"/>
                  </a:cubicBezTo>
                  <a:lnTo>
                    <a:pt x="516799" y="28"/>
                  </a:lnTo>
                  <a:cubicBezTo>
                    <a:pt x="523912" y="-431"/>
                    <a:pt x="529708" y="4764"/>
                    <a:pt x="530185" y="11660"/>
                  </a:cubicBezTo>
                  <a:cubicBezTo>
                    <a:pt x="530663" y="18569"/>
                    <a:pt x="525450" y="24553"/>
                    <a:pt x="518539" y="25030"/>
                  </a:cubicBezTo>
                  <a:lnTo>
                    <a:pt x="13417" y="59994"/>
                  </a:lnTo>
                  <a:cubicBezTo>
                    <a:pt x="13117" y="60012"/>
                    <a:pt x="12823" y="60024"/>
                    <a:pt x="12535" y="60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616;p32">
            <a:extLst>
              <a:ext uri="{FF2B5EF4-FFF2-40B4-BE49-F238E27FC236}">
                <a16:creationId xmlns:a16="http://schemas.microsoft.com/office/drawing/2014/main" id="{28B9551C-6291-4FB3-A31C-6B32711A5E26}"/>
              </a:ext>
            </a:extLst>
          </p:cNvPr>
          <p:cNvSpPr txBox="1">
            <a:spLocks/>
          </p:cNvSpPr>
          <p:nvPr/>
        </p:nvSpPr>
        <p:spPr>
          <a:xfrm>
            <a:off x="219225" y="4746600"/>
            <a:ext cx="1708049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>
              <a:spcAft>
                <a:spcPts val="800"/>
              </a:spcAft>
            </a:pPr>
            <a:r>
              <a:rPr lang="en-US" dirty="0">
                <a:solidFill>
                  <a:schemeClr val="lt2"/>
                </a:solidFill>
              </a:rPr>
              <a:t>Discussant: Milos</a:t>
            </a:r>
          </a:p>
        </p:txBody>
      </p:sp>
    </p:spTree>
    <p:extLst>
      <p:ext uri="{BB962C8B-B14F-4D97-AF65-F5344CB8AC3E}">
        <p14:creationId xmlns:p14="http://schemas.microsoft.com/office/powerpoint/2010/main" val="3921535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>
            <a:off x="3604297" y="2420758"/>
            <a:ext cx="2678479" cy="212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80010" indent="0">
              <a:lnSpc>
                <a:spcPct val="100000"/>
              </a:lnSpc>
              <a:spcBef>
                <a:spcPts val="600"/>
              </a:spcBef>
              <a:buSzPts val="900"/>
              <a:buNone/>
            </a:pPr>
            <a:r>
              <a:rPr lang="en-US" sz="1400" u="sng" dirty="0"/>
              <a:t>This presentation will focus on four regions:  </a:t>
            </a:r>
          </a:p>
          <a:p>
            <a:pPr marL="251460" indent="-171450">
              <a:lnSpc>
                <a:spcPct val="100000"/>
              </a:lnSpc>
              <a:spcBef>
                <a:spcPts val="600"/>
              </a:spcBef>
              <a:buSzPts val="900"/>
            </a:pPr>
            <a:r>
              <a:rPr lang="en-US" sz="1400" dirty="0"/>
              <a:t>Europe and North America </a:t>
            </a:r>
          </a:p>
          <a:p>
            <a:pPr marL="251460" indent="-171450">
              <a:lnSpc>
                <a:spcPct val="100000"/>
              </a:lnSpc>
              <a:spcBef>
                <a:spcPts val="600"/>
              </a:spcBef>
              <a:buSzPts val="900"/>
            </a:pPr>
            <a:r>
              <a:rPr lang="en-US" sz="1400" dirty="0"/>
              <a:t>China and East Asia </a:t>
            </a:r>
          </a:p>
          <a:p>
            <a:pPr marL="251460" indent="-171450">
              <a:lnSpc>
                <a:spcPct val="100000"/>
              </a:lnSpc>
              <a:spcBef>
                <a:spcPts val="600"/>
              </a:spcBef>
              <a:buSzPts val="900"/>
            </a:pPr>
            <a:r>
              <a:rPr lang="en-US" sz="1400" dirty="0"/>
              <a:t>India and Sub-Saharan Africa </a:t>
            </a:r>
          </a:p>
          <a:p>
            <a:pPr marL="251460" indent="-171450">
              <a:lnSpc>
                <a:spcPct val="100000"/>
              </a:lnSpc>
              <a:spcBef>
                <a:spcPts val="600"/>
              </a:spcBef>
              <a:buSzPts val="900"/>
            </a:pPr>
            <a:r>
              <a:rPr lang="en-US" sz="1400" dirty="0"/>
              <a:t>Latin America</a:t>
            </a:r>
            <a:endParaRPr sz="900" dirty="0"/>
          </a:p>
        </p:txBody>
      </p:sp>
      <p:sp>
        <p:nvSpPr>
          <p:cNvPr id="71" name="Google Shape;71;p13"/>
          <p:cNvSpPr txBox="1">
            <a:spLocks noGrp="1"/>
          </p:cNvSpPr>
          <p:nvPr>
            <p:ph type="body" idx="2"/>
          </p:nvPr>
        </p:nvSpPr>
        <p:spPr>
          <a:xfrm>
            <a:off x="6609252" y="2420758"/>
            <a:ext cx="2228746" cy="17027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80010" indent="0">
              <a:lnSpc>
                <a:spcPct val="100000"/>
              </a:lnSpc>
              <a:spcBef>
                <a:spcPts val="600"/>
              </a:spcBef>
              <a:buSzPts val="900"/>
              <a:buNone/>
            </a:pPr>
            <a:r>
              <a:rPr lang="en-US" sz="1400" u="sng" dirty="0"/>
              <a:t>We will cover: </a:t>
            </a:r>
          </a:p>
          <a:p>
            <a:pPr marL="251460" indent="-171450">
              <a:lnSpc>
                <a:spcPct val="100000"/>
              </a:lnSpc>
              <a:spcBef>
                <a:spcPts val="600"/>
              </a:spcBef>
              <a:buSzPts val="900"/>
            </a:pPr>
            <a:r>
              <a:rPr lang="en-US" sz="1400" dirty="0"/>
              <a:t>Policy Responses</a:t>
            </a:r>
          </a:p>
          <a:p>
            <a:pPr marL="251460" indent="-171450">
              <a:lnSpc>
                <a:spcPct val="100000"/>
              </a:lnSpc>
              <a:spcBef>
                <a:spcPts val="600"/>
              </a:spcBef>
              <a:buSzPts val="900"/>
            </a:pPr>
            <a:r>
              <a:rPr lang="en-US" sz="1400" dirty="0"/>
              <a:t>Demographic factors </a:t>
            </a:r>
          </a:p>
          <a:p>
            <a:pPr marL="251460" indent="-171450">
              <a:lnSpc>
                <a:spcPct val="100000"/>
              </a:lnSpc>
              <a:spcBef>
                <a:spcPts val="600"/>
              </a:spcBef>
              <a:buSzPts val="900"/>
            </a:pPr>
            <a:r>
              <a:rPr lang="en-US" sz="1400" dirty="0"/>
              <a:t>Cultural and political systems that have contributed to the varying experiences of these regions.  </a:t>
            </a:r>
          </a:p>
        </p:txBody>
      </p:sp>
      <p:sp>
        <p:nvSpPr>
          <p:cNvPr id="74" name="Google Shape;74;p13"/>
          <p:cNvSpPr/>
          <p:nvPr/>
        </p:nvSpPr>
        <p:spPr>
          <a:xfrm>
            <a:off x="7154881" y="73389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3"/>
          <p:cNvSpPr/>
          <p:nvPr/>
        </p:nvSpPr>
        <p:spPr>
          <a:xfrm>
            <a:off x="6477000" y="1123749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EEA20FA-45A5-ECD7-150B-99A16A5A8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9395" r="9395"/>
          <a:stretch/>
        </p:blipFill>
        <p:spPr bwMode="auto">
          <a:xfrm>
            <a:off x="306002" y="2098999"/>
            <a:ext cx="3063214" cy="212250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0;p13">
            <a:extLst>
              <a:ext uri="{FF2B5EF4-FFF2-40B4-BE49-F238E27FC236}">
                <a16:creationId xmlns:a16="http://schemas.microsoft.com/office/drawing/2014/main" id="{EC0A53C9-3D19-9B83-DD26-E56078D351CB}"/>
              </a:ext>
            </a:extLst>
          </p:cNvPr>
          <p:cNvSpPr txBox="1">
            <a:spLocks/>
          </p:cNvSpPr>
          <p:nvPr/>
        </p:nvSpPr>
        <p:spPr>
          <a:xfrm>
            <a:off x="3902381" y="923362"/>
            <a:ext cx="2678479" cy="81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251460" indent="-171450">
              <a:lnSpc>
                <a:spcPct val="100000"/>
              </a:lnSpc>
              <a:spcBef>
                <a:spcPts val="600"/>
              </a:spcBef>
              <a:buSzPts val="900"/>
            </a:pPr>
            <a:r>
              <a:rPr lang="en-US" sz="1400" dirty="0"/>
              <a:t>The severity and scope of the pandemic have varied greatly across regions.</a:t>
            </a:r>
          </a:p>
          <a:p>
            <a:pPr marL="251460" indent="-171450">
              <a:lnSpc>
                <a:spcPct val="100000"/>
              </a:lnSpc>
              <a:spcBef>
                <a:spcPts val="600"/>
              </a:spcBef>
              <a:buSzPts val="900"/>
            </a:pPr>
            <a:endParaRPr lang="en-US" sz="1400" dirty="0"/>
          </a:p>
          <a:p>
            <a:pPr marL="80010" indent="0">
              <a:lnSpc>
                <a:spcPct val="100000"/>
              </a:lnSpc>
              <a:spcBef>
                <a:spcPts val="600"/>
              </a:spcBef>
              <a:buSzPts val="900"/>
              <a:buFont typeface="Barlow"/>
              <a:buNone/>
            </a:pPr>
            <a:r>
              <a:rPr lang="en-US" sz="900" dirty="0"/>
              <a:t> </a:t>
            </a:r>
          </a:p>
          <a:p>
            <a:pPr marL="80010" indent="0">
              <a:lnSpc>
                <a:spcPct val="100000"/>
              </a:lnSpc>
              <a:spcBef>
                <a:spcPts val="600"/>
              </a:spcBef>
              <a:buSzPts val="900"/>
              <a:buFont typeface="Barlow"/>
              <a:buNone/>
            </a:pPr>
            <a:endParaRPr lang="en-US" sz="9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Barlow"/>
              <a:buNone/>
            </a:pPr>
            <a:endParaRPr lang="en-US" sz="9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Barlow"/>
              <a:buNone/>
            </a:pPr>
            <a:endParaRPr lang="en-US" sz="900" dirty="0"/>
          </a:p>
        </p:txBody>
      </p:sp>
      <p:sp>
        <p:nvSpPr>
          <p:cNvPr id="7" name="Google Shape;70;p13">
            <a:extLst>
              <a:ext uri="{FF2B5EF4-FFF2-40B4-BE49-F238E27FC236}">
                <a16:creationId xmlns:a16="http://schemas.microsoft.com/office/drawing/2014/main" id="{CA8BA4E1-E251-324F-3D69-C608761DCFBC}"/>
              </a:ext>
            </a:extLst>
          </p:cNvPr>
          <p:cNvSpPr txBox="1">
            <a:spLocks/>
          </p:cNvSpPr>
          <p:nvPr/>
        </p:nvSpPr>
        <p:spPr>
          <a:xfrm>
            <a:off x="1327761" y="1022107"/>
            <a:ext cx="2678479" cy="1076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251460" indent="-171450">
              <a:lnSpc>
                <a:spcPct val="100000"/>
              </a:lnSpc>
              <a:spcBef>
                <a:spcPts val="600"/>
              </a:spcBef>
              <a:buSzPts val="900"/>
            </a:pPr>
            <a:r>
              <a:rPr lang="en-US" sz="1400" dirty="0"/>
              <a:t>COVID-19 has been a significant challenge for humanity, affecting every corner of the globe.</a:t>
            </a:r>
          </a:p>
          <a:p>
            <a:pPr marL="251460" indent="-171450">
              <a:lnSpc>
                <a:spcPct val="100000"/>
              </a:lnSpc>
              <a:spcBef>
                <a:spcPts val="600"/>
              </a:spcBef>
              <a:buSzPts val="900"/>
            </a:pPr>
            <a:endParaRPr lang="en-US" sz="1400" dirty="0"/>
          </a:p>
          <a:p>
            <a:pPr marL="80010" indent="0">
              <a:lnSpc>
                <a:spcPct val="100000"/>
              </a:lnSpc>
              <a:spcBef>
                <a:spcPts val="600"/>
              </a:spcBef>
              <a:buSzPts val="900"/>
              <a:buFont typeface="Barlow"/>
              <a:buNone/>
            </a:pPr>
            <a:r>
              <a:rPr lang="en-US" sz="900" dirty="0"/>
              <a:t> </a:t>
            </a:r>
          </a:p>
          <a:p>
            <a:pPr marL="80010" indent="0">
              <a:lnSpc>
                <a:spcPct val="100000"/>
              </a:lnSpc>
              <a:spcBef>
                <a:spcPts val="600"/>
              </a:spcBef>
              <a:buSzPts val="900"/>
              <a:buFont typeface="Barlow"/>
              <a:buNone/>
            </a:pPr>
            <a:endParaRPr lang="en-US" sz="9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Barlow"/>
              <a:buNone/>
            </a:pP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806321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867C63-597F-D751-A9F1-267E14BFEE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CB60F08C-2A97-2AD0-84CA-3E8C8874E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3650" y="0"/>
            <a:ext cx="3780350" cy="3488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North America (Continent) | Earthmc Wiki | Fandom">
            <a:extLst>
              <a:ext uri="{FF2B5EF4-FFF2-40B4-BE49-F238E27FC236}">
                <a16:creationId xmlns:a16="http://schemas.microsoft.com/office/drawing/2014/main" id="{A8994F8F-47A8-1A14-9E5F-4768C5B26F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233" y="436830"/>
            <a:ext cx="3777417" cy="4444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F378EF2-976A-546C-D53E-68C701B74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019" y="2571750"/>
            <a:ext cx="4090901" cy="1242373"/>
          </a:xfrm>
        </p:spPr>
        <p:txBody>
          <a:bodyPr/>
          <a:lstStyle/>
          <a:p>
            <a:r>
              <a:rPr lang="en-US" dirty="0"/>
              <a:t>Europe &amp; North America</a:t>
            </a:r>
          </a:p>
        </p:txBody>
      </p:sp>
    </p:spTree>
    <p:extLst>
      <p:ext uri="{BB962C8B-B14F-4D97-AF65-F5344CB8AC3E}">
        <p14:creationId xmlns:p14="http://schemas.microsoft.com/office/powerpoint/2010/main" val="1489817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Political Factors</a:t>
            </a:r>
            <a:endParaRPr dirty="0"/>
          </a:p>
        </p:txBody>
      </p:sp>
      <p:sp>
        <p:nvSpPr>
          <p:cNvPr id="174" name="Google Shape;174;p20"/>
          <p:cNvSpPr/>
          <p:nvPr/>
        </p:nvSpPr>
        <p:spPr>
          <a:xfrm>
            <a:off x="1130108" y="2003961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1341714" y="2228569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173506" y="2912014"/>
            <a:ext cx="2719953" cy="144422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Barlow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Policy Response Variations</a:t>
            </a:r>
            <a:endParaRPr lang="en-US" sz="1100" b="1" dirty="0">
              <a:latin typeface="Barlow"/>
              <a:ea typeface="Barlow"/>
              <a:cs typeface="Barlow"/>
              <a:sym typeface="Barlow"/>
            </a:endParaRPr>
          </a:p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</a:pP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Varied; Some countries implemented strict lockdowns,  others relie</a:t>
            </a:r>
            <a:r>
              <a:rPr lang="en-US" sz="1100" b="1" dirty="0"/>
              <a:t>d </a:t>
            </a: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more on individual responsibility.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sz="1200" dirty="0"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2"/>
          </p:nvPr>
        </p:nvSpPr>
        <p:spPr>
          <a:xfrm>
            <a:off x="3143513" y="2912013"/>
            <a:ext cx="2645694" cy="144422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t" anchorCtr="0">
            <a:noAutofit/>
          </a:bodyPr>
          <a:lstStyle/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</a:pPr>
            <a:r>
              <a:rPr lang="en-US" sz="1200" dirty="0">
                <a:latin typeface="Barlow Medium"/>
                <a:ea typeface="Barlow Medium"/>
                <a:cs typeface="Barlow Medium"/>
                <a:sym typeface="Barlow Medium"/>
              </a:rPr>
              <a:t>Impact of Policy Effectiveness</a:t>
            </a:r>
            <a:br>
              <a:rPr lang="en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100" b="1" dirty="0">
                <a:ea typeface="Barlow Medium"/>
                <a:cs typeface="Barlow Medium"/>
              </a:rPr>
              <a:t>P</a:t>
            </a: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ublic compliance, capacity for testing and contact tracing, and availability of healthcare resources have impacted policies</a:t>
            </a:r>
          </a:p>
          <a:p>
            <a:pPr marL="0" indent="0">
              <a:lnSpc>
                <a:spcPct val="140012"/>
              </a:lnSpc>
              <a:buClr>
                <a:srgbClr val="000000"/>
              </a:buClr>
              <a:buNone/>
            </a:pPr>
            <a:endParaRPr lang="en-US" sz="1100" dirty="0">
              <a:latin typeface="Barlow Medium"/>
              <a:ea typeface="Barlow Medium"/>
              <a:cs typeface="Barlow Medium"/>
              <a:sym typeface="Barlow Medium"/>
            </a:endParaRPr>
          </a:p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724BF2-C496-74A2-E1B6-04E7669D14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812" b="7812"/>
          <a:stretch/>
        </p:blipFill>
        <p:spPr>
          <a:xfrm>
            <a:off x="6157755" y="0"/>
            <a:ext cx="2986245" cy="1679763"/>
          </a:xfrm>
          <a:prstGeom prst="parallelogram">
            <a:avLst/>
          </a:prstGeom>
        </p:spPr>
      </p:pic>
      <p:sp>
        <p:nvSpPr>
          <p:cNvPr id="12" name="Google Shape;172;p20">
            <a:extLst>
              <a:ext uri="{FF2B5EF4-FFF2-40B4-BE49-F238E27FC236}">
                <a16:creationId xmlns:a16="http://schemas.microsoft.com/office/drawing/2014/main" id="{F084B42B-FA96-4179-0277-9997A949D3DB}"/>
              </a:ext>
            </a:extLst>
          </p:cNvPr>
          <p:cNvSpPr/>
          <p:nvPr/>
        </p:nvSpPr>
        <p:spPr>
          <a:xfrm>
            <a:off x="6996600" y="2003961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73;p20">
            <a:extLst>
              <a:ext uri="{FF2B5EF4-FFF2-40B4-BE49-F238E27FC236}">
                <a16:creationId xmlns:a16="http://schemas.microsoft.com/office/drawing/2014/main" id="{A0E60F27-0013-D7A5-94B5-4FA57EAB3644}"/>
              </a:ext>
            </a:extLst>
          </p:cNvPr>
          <p:cNvSpPr txBox="1"/>
          <p:nvPr/>
        </p:nvSpPr>
        <p:spPr>
          <a:xfrm>
            <a:off x="7207839" y="2228569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" name="Google Shape;178;p20">
            <a:extLst>
              <a:ext uri="{FF2B5EF4-FFF2-40B4-BE49-F238E27FC236}">
                <a16:creationId xmlns:a16="http://schemas.microsoft.com/office/drawing/2014/main" id="{8DE79C48-8728-C6EB-A0A3-5A2D21D56E98}"/>
              </a:ext>
            </a:extLst>
          </p:cNvPr>
          <p:cNvSpPr txBox="1">
            <a:spLocks/>
          </p:cNvSpPr>
          <p:nvPr/>
        </p:nvSpPr>
        <p:spPr>
          <a:xfrm>
            <a:off x="6039262" y="2912014"/>
            <a:ext cx="2719953" cy="144422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>
              <a:lnSpc>
                <a:spcPct val="140012"/>
              </a:lnSpc>
              <a:buClr>
                <a:srgbClr val="000000"/>
              </a:buClr>
              <a:buFont typeface="Barlow"/>
              <a:buNone/>
            </a:pPr>
            <a:r>
              <a:rPr lang="en-US" sz="1200" dirty="0">
                <a:latin typeface="Barlow Medium"/>
                <a:ea typeface="Barlow Medium"/>
                <a:cs typeface="Barlow Medium"/>
                <a:sym typeface="Barlow Medium"/>
              </a:rPr>
              <a:t>Importance of Vaccine Distribution</a:t>
            </a:r>
            <a:br>
              <a:rPr lang="en-US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100" b="1" dirty="0">
                <a:latin typeface="Barlow Medium"/>
                <a:ea typeface="Barlow Medium"/>
                <a:cs typeface="Barlow Medium"/>
                <a:sym typeface="Barlow Medium"/>
              </a:rPr>
              <a:t>S</a:t>
            </a:r>
            <a:r>
              <a:rPr lang="en-US" sz="1100" b="1" dirty="0"/>
              <a:t>ome countries were more successful than others in vaccinating their populations.</a:t>
            </a:r>
          </a:p>
          <a:p>
            <a:pPr marL="0" indent="0">
              <a:lnSpc>
                <a:spcPct val="140012"/>
              </a:lnSpc>
              <a:buClr>
                <a:srgbClr val="000000"/>
              </a:buClr>
              <a:buFont typeface="Barlow"/>
              <a:buNone/>
            </a:pPr>
            <a:endParaRPr lang="en-US" sz="1100" dirty="0">
              <a:latin typeface="Barlow Medium"/>
              <a:ea typeface="Barlow Medium"/>
              <a:cs typeface="Barlow Medium"/>
              <a:sym typeface="Barlow Medium"/>
            </a:endParaRPr>
          </a:p>
          <a:p>
            <a:pPr marL="0" indent="0">
              <a:lnSpc>
                <a:spcPct val="140012"/>
              </a:lnSpc>
              <a:buFont typeface="Barlow"/>
              <a:buNone/>
            </a:pPr>
            <a:endParaRPr lang="en-US" sz="1200" dirty="0"/>
          </a:p>
        </p:txBody>
      </p:sp>
      <p:sp>
        <p:nvSpPr>
          <p:cNvPr id="16" name="Google Shape;172;p20">
            <a:extLst>
              <a:ext uri="{FF2B5EF4-FFF2-40B4-BE49-F238E27FC236}">
                <a16:creationId xmlns:a16="http://schemas.microsoft.com/office/drawing/2014/main" id="{2094AA4F-6702-746E-8097-392AE33BF2C7}"/>
              </a:ext>
            </a:extLst>
          </p:cNvPr>
          <p:cNvSpPr/>
          <p:nvPr/>
        </p:nvSpPr>
        <p:spPr>
          <a:xfrm>
            <a:off x="4063354" y="2003961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3;p20">
            <a:extLst>
              <a:ext uri="{FF2B5EF4-FFF2-40B4-BE49-F238E27FC236}">
                <a16:creationId xmlns:a16="http://schemas.microsoft.com/office/drawing/2014/main" id="{FD35DBC6-C0DE-191D-DE56-8BD7D8161FF7}"/>
              </a:ext>
            </a:extLst>
          </p:cNvPr>
          <p:cNvSpPr txBox="1"/>
          <p:nvPr/>
        </p:nvSpPr>
        <p:spPr>
          <a:xfrm>
            <a:off x="4274960" y="2228570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5DB8CB-7983-E003-DA69-2ADF71C5F5CA}"/>
              </a:ext>
            </a:extLst>
          </p:cNvPr>
          <p:cNvSpPr txBox="1"/>
          <p:nvPr/>
        </p:nvSpPr>
        <p:spPr>
          <a:xfrm>
            <a:off x="516600" y="39783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47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Demographical Factors</a:t>
            </a:r>
            <a:endParaRPr dirty="0"/>
          </a:p>
        </p:txBody>
      </p:sp>
      <p:sp>
        <p:nvSpPr>
          <p:cNvPr id="174" name="Google Shape;174;p20"/>
          <p:cNvSpPr/>
          <p:nvPr/>
        </p:nvSpPr>
        <p:spPr>
          <a:xfrm>
            <a:off x="880364" y="2003962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1091970" y="222857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173507" y="2912014"/>
            <a:ext cx="2591996" cy="148291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Aging Population and Mortality</a:t>
            </a:r>
            <a:endParaRPr lang="en-US" sz="1100" b="1" dirty="0">
              <a:latin typeface="Barlow"/>
              <a:ea typeface="Barlow"/>
              <a:cs typeface="Barlow"/>
              <a:sym typeface="Barlow"/>
            </a:endParaRPr>
          </a:p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</a:pP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The aging population  has been a significant factor in higher mortality rates.</a:t>
            </a:r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2"/>
          </p:nvPr>
        </p:nvSpPr>
        <p:spPr>
          <a:xfrm>
            <a:off x="2906977" y="2904923"/>
            <a:ext cx="3021125" cy="148291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Barlow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Disproportionate Impact on Marginalized Communities</a:t>
            </a:r>
            <a:br>
              <a:rPr lang="en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Communities of color and low-income populations have been disproportionately impacted; due to pre-existing health disparities and inequalities. </a:t>
            </a:r>
            <a:endParaRPr lang="en-US" sz="1100" dirty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724BF2-C496-74A2-E1B6-04E7669D1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755" y="0"/>
            <a:ext cx="2986245" cy="1679763"/>
          </a:xfrm>
          <a:prstGeom prst="parallelogram">
            <a:avLst/>
          </a:prstGeom>
        </p:spPr>
      </p:pic>
      <p:sp>
        <p:nvSpPr>
          <p:cNvPr id="12" name="Google Shape;172;p20">
            <a:extLst>
              <a:ext uri="{FF2B5EF4-FFF2-40B4-BE49-F238E27FC236}">
                <a16:creationId xmlns:a16="http://schemas.microsoft.com/office/drawing/2014/main" id="{F084B42B-FA96-4179-0277-9997A949D3DB}"/>
              </a:ext>
            </a:extLst>
          </p:cNvPr>
          <p:cNvSpPr/>
          <p:nvPr/>
        </p:nvSpPr>
        <p:spPr>
          <a:xfrm>
            <a:off x="6996600" y="2003962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73;p20">
            <a:extLst>
              <a:ext uri="{FF2B5EF4-FFF2-40B4-BE49-F238E27FC236}">
                <a16:creationId xmlns:a16="http://schemas.microsoft.com/office/drawing/2014/main" id="{A0E60F27-0013-D7A5-94B5-4FA57EAB3644}"/>
              </a:ext>
            </a:extLst>
          </p:cNvPr>
          <p:cNvSpPr txBox="1"/>
          <p:nvPr/>
        </p:nvSpPr>
        <p:spPr>
          <a:xfrm>
            <a:off x="7207839" y="2228570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" name="Google Shape;178;p20">
            <a:extLst>
              <a:ext uri="{FF2B5EF4-FFF2-40B4-BE49-F238E27FC236}">
                <a16:creationId xmlns:a16="http://schemas.microsoft.com/office/drawing/2014/main" id="{8DE79C48-8728-C6EB-A0A3-5A2D21D56E98}"/>
              </a:ext>
            </a:extLst>
          </p:cNvPr>
          <p:cNvSpPr txBox="1">
            <a:spLocks/>
          </p:cNvSpPr>
          <p:nvPr/>
        </p:nvSpPr>
        <p:spPr>
          <a:xfrm>
            <a:off x="6069577" y="2879949"/>
            <a:ext cx="2900916" cy="15149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Barlow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Other Demographic Factors</a:t>
            </a:r>
            <a:br>
              <a:rPr lang="en-US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100" b="1" dirty="0">
                <a:ea typeface="Barlow Medium"/>
                <a:cs typeface="Barlow Medium"/>
              </a:rPr>
              <a:t>O</a:t>
            </a: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ccupation and living arrangements have also played a role in the pandemic experience.</a:t>
            </a:r>
          </a:p>
        </p:txBody>
      </p:sp>
      <p:sp>
        <p:nvSpPr>
          <p:cNvPr id="16" name="Google Shape;172;p20">
            <a:extLst>
              <a:ext uri="{FF2B5EF4-FFF2-40B4-BE49-F238E27FC236}">
                <a16:creationId xmlns:a16="http://schemas.microsoft.com/office/drawing/2014/main" id="{2094AA4F-6702-746E-8097-392AE33BF2C7}"/>
              </a:ext>
            </a:extLst>
          </p:cNvPr>
          <p:cNvSpPr/>
          <p:nvPr/>
        </p:nvSpPr>
        <p:spPr>
          <a:xfrm>
            <a:off x="3938482" y="2003961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3;p20">
            <a:extLst>
              <a:ext uri="{FF2B5EF4-FFF2-40B4-BE49-F238E27FC236}">
                <a16:creationId xmlns:a16="http://schemas.microsoft.com/office/drawing/2014/main" id="{FD35DBC6-C0DE-191D-DE56-8BD7D8161FF7}"/>
              </a:ext>
            </a:extLst>
          </p:cNvPr>
          <p:cNvSpPr txBox="1"/>
          <p:nvPr/>
        </p:nvSpPr>
        <p:spPr>
          <a:xfrm>
            <a:off x="4150088" y="2228570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2870006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516600" y="514349"/>
            <a:ext cx="5072542" cy="11654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Culture and political systems</a:t>
            </a:r>
            <a:endParaRPr dirty="0"/>
          </a:p>
        </p:txBody>
      </p:sp>
      <p:sp>
        <p:nvSpPr>
          <p:cNvPr id="174" name="Google Shape;174;p20"/>
          <p:cNvSpPr/>
          <p:nvPr/>
        </p:nvSpPr>
        <p:spPr>
          <a:xfrm>
            <a:off x="880364" y="2003962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1091970" y="222857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173506" y="2912013"/>
            <a:ext cx="2719953" cy="136953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Barlow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Individualism and Public Health</a:t>
            </a:r>
          </a:p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</a:pP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Individualistic cultures and political systems have contributed to challenges in implementing and enforcing public health measures. </a:t>
            </a:r>
            <a:endParaRPr lang="en-US" sz="1200" dirty="0"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2"/>
          </p:nvPr>
        </p:nvSpPr>
        <p:spPr>
          <a:xfrm>
            <a:off x="3172911" y="2912013"/>
            <a:ext cx="2560069" cy="136953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Barlow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Politicization and Misinformation</a:t>
            </a:r>
            <a:br>
              <a:rPr lang="en-US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200" b="1" dirty="0">
                <a:latin typeface="Barlow Medium"/>
                <a:ea typeface="Barlow Medium"/>
                <a:cs typeface="Barlow Medium"/>
                <a:sym typeface="Barlow Medium"/>
              </a:rPr>
              <a:t>L</a:t>
            </a: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ed to confusion and misinformation among the public.</a:t>
            </a:r>
            <a:endParaRPr lang="en-US" sz="1100" dirty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724BF2-C496-74A2-E1B6-04E7669D1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755" y="0"/>
            <a:ext cx="2986245" cy="1679763"/>
          </a:xfrm>
          <a:prstGeom prst="parallelogram">
            <a:avLst/>
          </a:prstGeom>
        </p:spPr>
      </p:pic>
      <p:sp>
        <p:nvSpPr>
          <p:cNvPr id="12" name="Google Shape;172;p20">
            <a:extLst>
              <a:ext uri="{FF2B5EF4-FFF2-40B4-BE49-F238E27FC236}">
                <a16:creationId xmlns:a16="http://schemas.microsoft.com/office/drawing/2014/main" id="{F084B42B-FA96-4179-0277-9997A949D3DB}"/>
              </a:ext>
            </a:extLst>
          </p:cNvPr>
          <p:cNvSpPr/>
          <p:nvPr/>
        </p:nvSpPr>
        <p:spPr>
          <a:xfrm>
            <a:off x="6996600" y="2003962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73;p20">
            <a:extLst>
              <a:ext uri="{FF2B5EF4-FFF2-40B4-BE49-F238E27FC236}">
                <a16:creationId xmlns:a16="http://schemas.microsoft.com/office/drawing/2014/main" id="{A0E60F27-0013-D7A5-94B5-4FA57EAB3644}"/>
              </a:ext>
            </a:extLst>
          </p:cNvPr>
          <p:cNvSpPr txBox="1"/>
          <p:nvPr/>
        </p:nvSpPr>
        <p:spPr>
          <a:xfrm>
            <a:off x="7207839" y="2228570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" name="Google Shape;178;p20">
            <a:extLst>
              <a:ext uri="{FF2B5EF4-FFF2-40B4-BE49-F238E27FC236}">
                <a16:creationId xmlns:a16="http://schemas.microsoft.com/office/drawing/2014/main" id="{8DE79C48-8728-C6EB-A0A3-5A2D21D56E98}"/>
              </a:ext>
            </a:extLst>
          </p:cNvPr>
          <p:cNvSpPr txBox="1">
            <a:spLocks/>
          </p:cNvSpPr>
          <p:nvPr/>
        </p:nvSpPr>
        <p:spPr>
          <a:xfrm>
            <a:off x="5906116" y="2895981"/>
            <a:ext cx="2986245" cy="14016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>
              <a:lnSpc>
                <a:spcPct val="140012"/>
              </a:lnSpc>
              <a:buClr>
                <a:srgbClr val="000000"/>
              </a:buClr>
              <a:buNone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63739"/>
                </a:solidFill>
                <a:effectLst/>
                <a:uLnTx/>
                <a:uFillTx/>
                <a:latin typeface="Barlow Medium"/>
                <a:ea typeface="Barlow Medium"/>
                <a:cs typeface="Barlow Medium"/>
                <a:sym typeface="Barlow Medium"/>
              </a:rPr>
              <a:t>Social Media and Pandemic</a:t>
            </a:r>
            <a:br>
              <a:rPr lang="en-US" sz="1200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-US" sz="1100" b="1" dirty="0">
                <a:ea typeface="Barlow Medium"/>
                <a:cs typeface="Barlow Medium"/>
              </a:rPr>
              <a:t>S</a:t>
            </a:r>
            <a:r>
              <a:rPr lang="en-US" sz="1100" b="1" dirty="0">
                <a:latin typeface="Barlow"/>
                <a:ea typeface="Barlow"/>
                <a:cs typeface="Barlow"/>
                <a:sym typeface="Barlow"/>
              </a:rPr>
              <a:t>ocial media and technology has had a huge influence on the spread of information and the development of public opinion</a:t>
            </a:r>
            <a:endParaRPr lang="en-US" sz="1100" dirty="0">
              <a:latin typeface="Barlow Medium"/>
              <a:ea typeface="Barlow Medium"/>
              <a:cs typeface="Barlow Medium"/>
              <a:sym typeface="Barlow Medium"/>
            </a:endParaRPr>
          </a:p>
          <a:p>
            <a:pPr marL="0" indent="0" algn="ctr">
              <a:lnSpc>
                <a:spcPct val="140012"/>
              </a:lnSpc>
              <a:buFont typeface="Barlow"/>
              <a:buNone/>
            </a:pPr>
            <a:endParaRPr lang="en-US" sz="1200" dirty="0"/>
          </a:p>
        </p:txBody>
      </p:sp>
      <p:sp>
        <p:nvSpPr>
          <p:cNvPr id="16" name="Google Shape;172;p20">
            <a:extLst>
              <a:ext uri="{FF2B5EF4-FFF2-40B4-BE49-F238E27FC236}">
                <a16:creationId xmlns:a16="http://schemas.microsoft.com/office/drawing/2014/main" id="{2094AA4F-6702-746E-8097-392AE33BF2C7}"/>
              </a:ext>
            </a:extLst>
          </p:cNvPr>
          <p:cNvSpPr/>
          <p:nvPr/>
        </p:nvSpPr>
        <p:spPr>
          <a:xfrm>
            <a:off x="3938482" y="2003961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3;p20">
            <a:extLst>
              <a:ext uri="{FF2B5EF4-FFF2-40B4-BE49-F238E27FC236}">
                <a16:creationId xmlns:a16="http://schemas.microsoft.com/office/drawing/2014/main" id="{FD35DBC6-C0DE-191D-DE56-8BD7D8161FF7}"/>
              </a:ext>
            </a:extLst>
          </p:cNvPr>
          <p:cNvSpPr txBox="1"/>
          <p:nvPr/>
        </p:nvSpPr>
        <p:spPr>
          <a:xfrm>
            <a:off x="4150088" y="2228570"/>
            <a:ext cx="382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882572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5"/>
          <p:cNvSpPr txBox="1"/>
          <p:nvPr/>
        </p:nvSpPr>
        <p:spPr>
          <a:xfrm>
            <a:off x="2767000" y="-138560"/>
            <a:ext cx="4808143" cy="75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r>
              <a:rPr lang="en" sz="4100" b="1" u="none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out 55</a:t>
            </a:r>
            <a:endParaRPr sz="700" dirty="0">
              <a:solidFill>
                <a:schemeClr val="accent1"/>
              </a:solidFill>
            </a:endParaRPr>
          </a:p>
        </p:txBody>
      </p:sp>
      <p:sp>
        <p:nvSpPr>
          <p:cNvPr id="260" name="Google Shape;260;p25"/>
          <p:cNvSpPr txBox="1"/>
          <p:nvPr/>
        </p:nvSpPr>
        <p:spPr>
          <a:xfrm>
            <a:off x="2675453" y="497170"/>
            <a:ext cx="4808143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1 in 55 people have died from COVID-19 in North America and Europe combined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261" name="Google Shape;261;p25"/>
          <p:cNvSpPr txBox="1"/>
          <p:nvPr/>
        </p:nvSpPr>
        <p:spPr>
          <a:xfrm>
            <a:off x="2767000" y="1618075"/>
            <a:ext cx="4808143" cy="75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60%</a:t>
            </a:r>
            <a:endParaRPr sz="700" dirty="0">
              <a:solidFill>
                <a:schemeClr val="accent1"/>
              </a:solidFill>
            </a:endParaRPr>
          </a:p>
        </p:txBody>
      </p:sp>
      <p:sp>
        <p:nvSpPr>
          <p:cNvPr id="262" name="Google Shape;262;p25"/>
          <p:cNvSpPr txBox="1"/>
          <p:nvPr/>
        </p:nvSpPr>
        <p:spPr>
          <a:xfrm>
            <a:off x="2767001" y="2302069"/>
            <a:ext cx="6133920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 survey conducted in the United States in 2022 found that over 60% of respondents reported experiencing pandemic-related anxiety and depression. (Source: Kaiser Family Foundation)</a:t>
            </a:r>
          </a:p>
        </p:txBody>
      </p:sp>
      <p:sp>
        <p:nvSpPr>
          <p:cNvPr id="263" name="Google Shape;263;p25"/>
          <p:cNvSpPr txBox="1"/>
          <p:nvPr/>
        </p:nvSpPr>
        <p:spPr>
          <a:xfrm>
            <a:off x="2767000" y="3336198"/>
            <a:ext cx="4808143" cy="75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123 million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264" name="Google Shape;264;p25"/>
          <p:cNvSpPr txBox="1"/>
          <p:nvPr/>
        </p:nvSpPr>
        <p:spPr>
          <a:xfrm>
            <a:off x="2767000" y="4020192"/>
            <a:ext cx="6279029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12"/>
              </a:lnSpc>
            </a:pPr>
            <a:r>
              <a:rPr lang="en-US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In many European countries, the COVID-19 mortality rate for those aged 80 and over was 100 times higher than for those under the age of 40. (Source: European Centre for Disease Prevention and Control)</a:t>
            </a:r>
          </a:p>
          <a:p>
            <a:pPr>
              <a:lnSpc>
                <a:spcPct val="140012"/>
              </a:lnSpc>
            </a:pPr>
            <a:r>
              <a:rPr lang="en-US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lang="en-US" sz="700" dirty="0">
              <a:solidFill>
                <a:schemeClr val="dk1"/>
              </a:solidFill>
            </a:endParaRPr>
          </a:p>
        </p:txBody>
      </p:sp>
      <p:grpSp>
        <p:nvGrpSpPr>
          <p:cNvPr id="265" name="Google Shape;265;p25"/>
          <p:cNvGrpSpPr/>
          <p:nvPr/>
        </p:nvGrpSpPr>
        <p:grpSpPr>
          <a:xfrm>
            <a:off x="243300" y="1661356"/>
            <a:ext cx="1849541" cy="928367"/>
            <a:chOff x="17180" y="-45338"/>
            <a:chExt cx="2505641" cy="1331563"/>
          </a:xfrm>
        </p:grpSpPr>
        <p:sp>
          <p:nvSpPr>
            <p:cNvPr id="266" name="Google Shape;266;p25"/>
            <p:cNvSpPr/>
            <p:nvPr/>
          </p:nvSpPr>
          <p:spPr>
            <a:xfrm>
              <a:off x="17180" y="0"/>
              <a:ext cx="2505641" cy="1286225"/>
            </a:xfrm>
            <a:custGeom>
              <a:avLst/>
              <a:gdLst/>
              <a:ahLst/>
              <a:cxnLst/>
              <a:rect l="l" t="t" r="r" b="b"/>
              <a:pathLst>
                <a:path w="2505641" h="1286225" extrusionOk="0">
                  <a:moveTo>
                    <a:pt x="23148" y="952500"/>
                  </a:moveTo>
                  <a:cubicBezTo>
                    <a:pt x="167927" y="391772"/>
                    <a:pt x="673702" y="0"/>
                    <a:pt x="1252820" y="0"/>
                  </a:cubicBezTo>
                  <a:cubicBezTo>
                    <a:pt x="1831938" y="0"/>
                    <a:pt x="2337713" y="391772"/>
                    <a:pt x="2482492" y="952500"/>
                  </a:cubicBezTo>
                  <a:cubicBezTo>
                    <a:pt x="2505640" y="1040524"/>
                    <a:pt x="2479921" y="1134206"/>
                    <a:pt x="2415073" y="1198072"/>
                  </a:cubicBezTo>
                  <a:cubicBezTo>
                    <a:pt x="2350225" y="1261938"/>
                    <a:pt x="2256162" y="1286224"/>
                    <a:pt x="2168502" y="1261736"/>
                  </a:cubicBezTo>
                  <a:cubicBezTo>
                    <a:pt x="2080841" y="1237248"/>
                    <a:pt x="2012983" y="1167728"/>
                    <a:pt x="1990623" y="1079500"/>
                  </a:cubicBezTo>
                  <a:cubicBezTo>
                    <a:pt x="1903756" y="743063"/>
                    <a:pt x="1600291" y="508000"/>
                    <a:pt x="1252820" y="508000"/>
                  </a:cubicBezTo>
                  <a:cubicBezTo>
                    <a:pt x="905349" y="508000"/>
                    <a:pt x="601884" y="743063"/>
                    <a:pt x="515017" y="1079500"/>
                  </a:cubicBezTo>
                  <a:cubicBezTo>
                    <a:pt x="492657" y="1167728"/>
                    <a:pt x="424799" y="1237248"/>
                    <a:pt x="337138" y="1261736"/>
                  </a:cubicBezTo>
                  <a:cubicBezTo>
                    <a:pt x="249478" y="1286224"/>
                    <a:pt x="155414" y="1261938"/>
                    <a:pt x="90567" y="1198072"/>
                  </a:cubicBezTo>
                  <a:cubicBezTo>
                    <a:pt x="25719" y="1134206"/>
                    <a:pt x="0" y="1040524"/>
                    <a:pt x="23148" y="9525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5"/>
            <p:cNvSpPr/>
            <p:nvPr/>
          </p:nvSpPr>
          <p:spPr>
            <a:xfrm>
              <a:off x="17180" y="-45338"/>
              <a:ext cx="1823688" cy="1331564"/>
            </a:xfrm>
            <a:custGeom>
              <a:avLst/>
              <a:gdLst/>
              <a:ahLst/>
              <a:cxnLst/>
              <a:rect l="l" t="t" r="r" b="b"/>
              <a:pathLst>
                <a:path w="1804505" h="1331565" extrusionOk="0">
                  <a:moveTo>
                    <a:pt x="23148" y="997840"/>
                  </a:moveTo>
                  <a:cubicBezTo>
                    <a:pt x="108935" y="665589"/>
                    <a:pt x="325519" y="382193"/>
                    <a:pt x="623587" y="212178"/>
                  </a:cubicBezTo>
                  <a:cubicBezTo>
                    <a:pt x="921656" y="42163"/>
                    <a:pt x="1275837" y="0"/>
                    <a:pt x="1605488" y="95289"/>
                  </a:cubicBezTo>
                  <a:cubicBezTo>
                    <a:pt x="1693038" y="120172"/>
                    <a:pt x="1760581" y="189998"/>
                    <a:pt x="1782543" y="278325"/>
                  </a:cubicBezTo>
                  <a:cubicBezTo>
                    <a:pt x="1804505" y="366653"/>
                    <a:pt x="1777528" y="459980"/>
                    <a:pt x="1711827" y="522968"/>
                  </a:cubicBezTo>
                  <a:cubicBezTo>
                    <a:pt x="1646126" y="585955"/>
                    <a:pt x="1551744" y="608975"/>
                    <a:pt x="1464421" y="583309"/>
                  </a:cubicBezTo>
                  <a:cubicBezTo>
                    <a:pt x="1266630" y="526136"/>
                    <a:pt x="1054121" y="551434"/>
                    <a:pt x="875281" y="653443"/>
                  </a:cubicBezTo>
                  <a:cubicBezTo>
                    <a:pt x="696440" y="755452"/>
                    <a:pt x="566489" y="925490"/>
                    <a:pt x="515017" y="1124840"/>
                  </a:cubicBezTo>
                  <a:cubicBezTo>
                    <a:pt x="492657" y="1213068"/>
                    <a:pt x="424799" y="1282588"/>
                    <a:pt x="337138" y="1307076"/>
                  </a:cubicBezTo>
                  <a:cubicBezTo>
                    <a:pt x="249478" y="1331564"/>
                    <a:pt x="155414" y="1307278"/>
                    <a:pt x="90567" y="1243412"/>
                  </a:cubicBezTo>
                  <a:cubicBezTo>
                    <a:pt x="25719" y="1179546"/>
                    <a:pt x="0" y="1085864"/>
                    <a:pt x="23148" y="9978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68" name="Google Shape;268;p25"/>
          <p:cNvGrpSpPr/>
          <p:nvPr/>
        </p:nvGrpSpPr>
        <p:grpSpPr>
          <a:xfrm>
            <a:off x="223451" y="3710628"/>
            <a:ext cx="1891435" cy="319247"/>
            <a:chOff x="-5645" y="-183"/>
            <a:chExt cx="1281290" cy="228966"/>
          </a:xfrm>
        </p:grpSpPr>
        <p:sp>
          <p:nvSpPr>
            <p:cNvPr id="269" name="Google Shape;269;p25"/>
            <p:cNvSpPr/>
            <p:nvPr/>
          </p:nvSpPr>
          <p:spPr>
            <a:xfrm>
              <a:off x="-5645" y="-183"/>
              <a:ext cx="1281290" cy="228966"/>
            </a:xfrm>
            <a:custGeom>
              <a:avLst/>
              <a:gdLst/>
              <a:ahLst/>
              <a:cxnLst/>
              <a:rect l="l" t="t" r="r" b="b"/>
              <a:pathLst>
                <a:path w="1281290" h="228966" extrusionOk="0">
                  <a:moveTo>
                    <a:pt x="119945" y="183"/>
                  </a:moveTo>
                  <a:lnTo>
                    <a:pt x="1161345" y="183"/>
                  </a:lnTo>
                  <a:cubicBezTo>
                    <a:pt x="1202302" y="0"/>
                    <a:pt x="1240227" y="21745"/>
                    <a:pt x="1260759" y="57185"/>
                  </a:cubicBezTo>
                  <a:cubicBezTo>
                    <a:pt x="1281290" y="92625"/>
                    <a:pt x="1281290" y="136341"/>
                    <a:pt x="1260759" y="171781"/>
                  </a:cubicBezTo>
                  <a:cubicBezTo>
                    <a:pt x="1240227" y="207221"/>
                    <a:pt x="1202302" y="228966"/>
                    <a:pt x="1161345" y="228783"/>
                  </a:cubicBezTo>
                  <a:lnTo>
                    <a:pt x="119945" y="228783"/>
                  </a:lnTo>
                  <a:cubicBezTo>
                    <a:pt x="78988" y="228966"/>
                    <a:pt x="41063" y="207221"/>
                    <a:pt x="20531" y="171781"/>
                  </a:cubicBezTo>
                  <a:cubicBezTo>
                    <a:pt x="0" y="136341"/>
                    <a:pt x="0" y="92625"/>
                    <a:pt x="20531" y="57185"/>
                  </a:cubicBezTo>
                  <a:cubicBezTo>
                    <a:pt x="41063" y="21745"/>
                    <a:pt x="78988" y="0"/>
                    <a:pt x="119945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-5645" y="-183"/>
              <a:ext cx="862190" cy="228966"/>
            </a:xfrm>
            <a:custGeom>
              <a:avLst/>
              <a:gdLst/>
              <a:ahLst/>
              <a:cxnLst/>
              <a:rect l="l" t="t" r="r" b="b"/>
              <a:pathLst>
                <a:path w="862190" h="228966" extrusionOk="0">
                  <a:moveTo>
                    <a:pt x="119945" y="183"/>
                  </a:moveTo>
                  <a:lnTo>
                    <a:pt x="742245" y="183"/>
                  </a:lnTo>
                  <a:cubicBezTo>
                    <a:pt x="783202" y="0"/>
                    <a:pt x="821127" y="21745"/>
                    <a:pt x="841659" y="57185"/>
                  </a:cubicBezTo>
                  <a:cubicBezTo>
                    <a:pt x="862190" y="92625"/>
                    <a:pt x="862190" y="136341"/>
                    <a:pt x="841659" y="171781"/>
                  </a:cubicBezTo>
                  <a:cubicBezTo>
                    <a:pt x="821127" y="207221"/>
                    <a:pt x="783202" y="228966"/>
                    <a:pt x="742245" y="228783"/>
                  </a:cubicBezTo>
                  <a:lnTo>
                    <a:pt x="119945" y="228783"/>
                  </a:lnTo>
                  <a:cubicBezTo>
                    <a:pt x="78988" y="228966"/>
                    <a:pt x="41063" y="207221"/>
                    <a:pt x="20531" y="171781"/>
                  </a:cubicBezTo>
                  <a:cubicBezTo>
                    <a:pt x="0" y="136341"/>
                    <a:pt x="0" y="92625"/>
                    <a:pt x="20531" y="57185"/>
                  </a:cubicBezTo>
                  <a:cubicBezTo>
                    <a:pt x="41063" y="21745"/>
                    <a:pt x="78988" y="0"/>
                    <a:pt x="119945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3" name="Graphic 312" descr="Man with solid fill">
            <a:extLst>
              <a:ext uri="{FF2B5EF4-FFF2-40B4-BE49-F238E27FC236}">
                <a16:creationId xmlns:a16="http://schemas.microsoft.com/office/drawing/2014/main" id="{0A848858-031F-8F2D-3939-50716EB08C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4823" y="657187"/>
            <a:ext cx="209561" cy="197935"/>
          </a:xfrm>
          <a:prstGeom prst="rect">
            <a:avLst/>
          </a:prstGeom>
        </p:spPr>
      </p:pic>
      <p:pic>
        <p:nvPicPr>
          <p:cNvPr id="314" name="Graphic 313" descr="Man with solid fill">
            <a:extLst>
              <a:ext uri="{FF2B5EF4-FFF2-40B4-BE49-F238E27FC236}">
                <a16:creationId xmlns:a16="http://schemas.microsoft.com/office/drawing/2014/main" id="{F1657A65-D9DC-AD5C-F804-33143E1D11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6889" y="657188"/>
            <a:ext cx="209561" cy="197935"/>
          </a:xfrm>
          <a:prstGeom prst="rect">
            <a:avLst/>
          </a:prstGeom>
        </p:spPr>
      </p:pic>
      <p:pic>
        <p:nvPicPr>
          <p:cNvPr id="315" name="Graphic 314" descr="Man with solid fill">
            <a:extLst>
              <a:ext uri="{FF2B5EF4-FFF2-40B4-BE49-F238E27FC236}">
                <a16:creationId xmlns:a16="http://schemas.microsoft.com/office/drawing/2014/main" id="{D6CC19AC-2563-90C8-5F97-129D3E7DD4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5856" y="657188"/>
            <a:ext cx="209561" cy="197935"/>
          </a:xfrm>
          <a:prstGeom prst="rect">
            <a:avLst/>
          </a:prstGeom>
        </p:spPr>
      </p:pic>
      <p:pic>
        <p:nvPicPr>
          <p:cNvPr id="316" name="Graphic 315" descr="Man with solid fill">
            <a:extLst>
              <a:ext uri="{FF2B5EF4-FFF2-40B4-BE49-F238E27FC236}">
                <a16:creationId xmlns:a16="http://schemas.microsoft.com/office/drawing/2014/main" id="{24F806D3-EC83-B89D-67AB-44AECE5D33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9597" y="657183"/>
            <a:ext cx="209561" cy="197935"/>
          </a:xfrm>
          <a:prstGeom prst="rect">
            <a:avLst/>
          </a:prstGeom>
        </p:spPr>
      </p:pic>
      <p:pic>
        <p:nvPicPr>
          <p:cNvPr id="317" name="Graphic 316" descr="Man with solid fill">
            <a:extLst>
              <a:ext uri="{FF2B5EF4-FFF2-40B4-BE49-F238E27FC236}">
                <a16:creationId xmlns:a16="http://schemas.microsoft.com/office/drawing/2014/main" id="{6923D3AA-AFF3-ED30-E2FA-98FFD28AD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3790" y="657186"/>
            <a:ext cx="209561" cy="197935"/>
          </a:xfrm>
          <a:prstGeom prst="rect">
            <a:avLst/>
          </a:prstGeom>
        </p:spPr>
      </p:pic>
      <p:pic>
        <p:nvPicPr>
          <p:cNvPr id="318" name="Graphic 317" descr="Man with solid fill">
            <a:extLst>
              <a:ext uri="{FF2B5EF4-FFF2-40B4-BE49-F238E27FC236}">
                <a16:creationId xmlns:a16="http://schemas.microsoft.com/office/drawing/2014/main" id="{5F41E988-A8C2-1DF7-BFA0-27F26AFC9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6694" y="657183"/>
            <a:ext cx="209561" cy="197935"/>
          </a:xfrm>
          <a:prstGeom prst="rect">
            <a:avLst/>
          </a:prstGeom>
        </p:spPr>
      </p:pic>
      <p:pic>
        <p:nvPicPr>
          <p:cNvPr id="319" name="Graphic 318" descr="Man with solid fill">
            <a:extLst>
              <a:ext uri="{FF2B5EF4-FFF2-40B4-BE49-F238E27FC236}">
                <a16:creationId xmlns:a16="http://schemas.microsoft.com/office/drawing/2014/main" id="{615E8C91-E814-1E54-25BE-AA1AF659F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15404" y="657178"/>
            <a:ext cx="209561" cy="197935"/>
          </a:xfrm>
          <a:prstGeom prst="rect">
            <a:avLst/>
          </a:prstGeom>
        </p:spPr>
      </p:pic>
      <p:pic>
        <p:nvPicPr>
          <p:cNvPr id="320" name="Graphic 319" descr="Man with solid fill">
            <a:extLst>
              <a:ext uri="{FF2B5EF4-FFF2-40B4-BE49-F238E27FC236}">
                <a16:creationId xmlns:a16="http://schemas.microsoft.com/office/drawing/2014/main" id="{B079A8FB-4E84-25F6-72CE-CE4D15C50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22500" y="657180"/>
            <a:ext cx="209561" cy="197935"/>
          </a:xfrm>
          <a:prstGeom prst="rect">
            <a:avLst/>
          </a:prstGeom>
        </p:spPr>
      </p:pic>
      <p:pic>
        <p:nvPicPr>
          <p:cNvPr id="321" name="Graphic 320" descr="Man with solid fill">
            <a:extLst>
              <a:ext uri="{FF2B5EF4-FFF2-40B4-BE49-F238E27FC236}">
                <a16:creationId xmlns:a16="http://schemas.microsoft.com/office/drawing/2014/main" id="{BE7F6FF8-A83D-90D1-9182-2050ABB756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274" y="1250916"/>
            <a:ext cx="209561" cy="197935"/>
          </a:xfrm>
          <a:prstGeom prst="rect">
            <a:avLst/>
          </a:prstGeom>
        </p:spPr>
      </p:pic>
      <p:pic>
        <p:nvPicPr>
          <p:cNvPr id="322" name="Graphic 321" descr="Man with solid fill">
            <a:extLst>
              <a:ext uri="{FF2B5EF4-FFF2-40B4-BE49-F238E27FC236}">
                <a16:creationId xmlns:a16="http://schemas.microsoft.com/office/drawing/2014/main" id="{1264283F-4B8D-4784-2EA7-B5826AB150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4371" y="657177"/>
            <a:ext cx="209561" cy="197935"/>
          </a:xfrm>
          <a:prstGeom prst="rect">
            <a:avLst/>
          </a:prstGeom>
        </p:spPr>
      </p:pic>
      <p:pic>
        <p:nvPicPr>
          <p:cNvPr id="323" name="Graphic 322" descr="Man with solid fill">
            <a:extLst>
              <a:ext uri="{FF2B5EF4-FFF2-40B4-BE49-F238E27FC236}">
                <a16:creationId xmlns:a16="http://schemas.microsoft.com/office/drawing/2014/main" id="{96995D6C-0324-770A-05AF-7E0476FD9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3337" y="657177"/>
            <a:ext cx="209561" cy="197935"/>
          </a:xfrm>
          <a:prstGeom prst="rect">
            <a:avLst/>
          </a:prstGeom>
        </p:spPr>
      </p:pic>
      <p:pic>
        <p:nvPicPr>
          <p:cNvPr id="324" name="Graphic 323" descr="Man with solid fill">
            <a:extLst>
              <a:ext uri="{FF2B5EF4-FFF2-40B4-BE49-F238E27FC236}">
                <a16:creationId xmlns:a16="http://schemas.microsoft.com/office/drawing/2014/main" id="{576C8056-E6D6-B0F8-C059-4E9CE46D68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4823" y="855111"/>
            <a:ext cx="209561" cy="197935"/>
          </a:xfrm>
          <a:prstGeom prst="rect">
            <a:avLst/>
          </a:prstGeom>
        </p:spPr>
      </p:pic>
      <p:pic>
        <p:nvPicPr>
          <p:cNvPr id="325" name="Graphic 324" descr="Man with solid fill">
            <a:extLst>
              <a:ext uri="{FF2B5EF4-FFF2-40B4-BE49-F238E27FC236}">
                <a16:creationId xmlns:a16="http://schemas.microsoft.com/office/drawing/2014/main" id="{31E1729C-7117-13D3-F113-3046DCDD89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6889" y="855112"/>
            <a:ext cx="209561" cy="197935"/>
          </a:xfrm>
          <a:prstGeom prst="rect">
            <a:avLst/>
          </a:prstGeom>
        </p:spPr>
      </p:pic>
      <p:pic>
        <p:nvPicPr>
          <p:cNvPr id="326" name="Graphic 325" descr="Man with solid fill">
            <a:extLst>
              <a:ext uri="{FF2B5EF4-FFF2-40B4-BE49-F238E27FC236}">
                <a16:creationId xmlns:a16="http://schemas.microsoft.com/office/drawing/2014/main" id="{4E85D669-4826-B3AA-8BD4-451EE8B33D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5856" y="855112"/>
            <a:ext cx="209561" cy="197935"/>
          </a:xfrm>
          <a:prstGeom prst="rect">
            <a:avLst/>
          </a:prstGeom>
        </p:spPr>
      </p:pic>
      <p:pic>
        <p:nvPicPr>
          <p:cNvPr id="327" name="Graphic 326" descr="Man with solid fill">
            <a:extLst>
              <a:ext uri="{FF2B5EF4-FFF2-40B4-BE49-F238E27FC236}">
                <a16:creationId xmlns:a16="http://schemas.microsoft.com/office/drawing/2014/main" id="{02286BCC-3F4C-39E6-B66E-5473662663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9597" y="855107"/>
            <a:ext cx="209561" cy="197935"/>
          </a:xfrm>
          <a:prstGeom prst="rect">
            <a:avLst/>
          </a:prstGeom>
        </p:spPr>
      </p:pic>
      <p:pic>
        <p:nvPicPr>
          <p:cNvPr id="328" name="Graphic 327" descr="Man with solid fill">
            <a:extLst>
              <a:ext uri="{FF2B5EF4-FFF2-40B4-BE49-F238E27FC236}">
                <a16:creationId xmlns:a16="http://schemas.microsoft.com/office/drawing/2014/main" id="{30B181F7-F54E-40D5-CF5B-B24A2AD5E9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3790" y="855110"/>
            <a:ext cx="209561" cy="197935"/>
          </a:xfrm>
          <a:prstGeom prst="rect">
            <a:avLst/>
          </a:prstGeom>
        </p:spPr>
      </p:pic>
      <p:pic>
        <p:nvPicPr>
          <p:cNvPr id="329" name="Graphic 328" descr="Man with solid fill">
            <a:extLst>
              <a:ext uri="{FF2B5EF4-FFF2-40B4-BE49-F238E27FC236}">
                <a16:creationId xmlns:a16="http://schemas.microsoft.com/office/drawing/2014/main" id="{8FFF3296-2C44-B63C-16F5-54E5BE44E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6694" y="855107"/>
            <a:ext cx="209561" cy="197935"/>
          </a:xfrm>
          <a:prstGeom prst="rect">
            <a:avLst/>
          </a:prstGeom>
        </p:spPr>
      </p:pic>
      <p:pic>
        <p:nvPicPr>
          <p:cNvPr id="330" name="Graphic 329" descr="Man with solid fill">
            <a:extLst>
              <a:ext uri="{FF2B5EF4-FFF2-40B4-BE49-F238E27FC236}">
                <a16:creationId xmlns:a16="http://schemas.microsoft.com/office/drawing/2014/main" id="{3C49453A-3473-5E11-CE41-FF1DFD2D52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15404" y="855102"/>
            <a:ext cx="209561" cy="197935"/>
          </a:xfrm>
          <a:prstGeom prst="rect">
            <a:avLst/>
          </a:prstGeom>
        </p:spPr>
      </p:pic>
      <p:pic>
        <p:nvPicPr>
          <p:cNvPr id="331" name="Graphic 330" descr="Man with solid fill">
            <a:extLst>
              <a:ext uri="{FF2B5EF4-FFF2-40B4-BE49-F238E27FC236}">
                <a16:creationId xmlns:a16="http://schemas.microsoft.com/office/drawing/2014/main" id="{B41A0B4E-3DE5-2DD4-1D2C-A112C75174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22500" y="855104"/>
            <a:ext cx="209561" cy="197935"/>
          </a:xfrm>
          <a:prstGeom prst="rect">
            <a:avLst/>
          </a:prstGeom>
        </p:spPr>
      </p:pic>
      <p:pic>
        <p:nvPicPr>
          <p:cNvPr id="332" name="Graphic 331" descr="Man with solid fill">
            <a:extLst>
              <a:ext uri="{FF2B5EF4-FFF2-40B4-BE49-F238E27FC236}">
                <a16:creationId xmlns:a16="http://schemas.microsoft.com/office/drawing/2014/main" id="{D9072E14-0386-BE5E-F188-A01E728704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4371" y="855101"/>
            <a:ext cx="209561" cy="197935"/>
          </a:xfrm>
          <a:prstGeom prst="rect">
            <a:avLst/>
          </a:prstGeom>
        </p:spPr>
      </p:pic>
      <p:pic>
        <p:nvPicPr>
          <p:cNvPr id="333" name="Graphic 332" descr="Man with solid fill">
            <a:extLst>
              <a:ext uri="{FF2B5EF4-FFF2-40B4-BE49-F238E27FC236}">
                <a16:creationId xmlns:a16="http://schemas.microsoft.com/office/drawing/2014/main" id="{031866FB-60C6-58E5-08B5-CF97893D47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3337" y="855101"/>
            <a:ext cx="209561" cy="197935"/>
          </a:xfrm>
          <a:prstGeom prst="rect">
            <a:avLst/>
          </a:prstGeom>
        </p:spPr>
      </p:pic>
      <p:pic>
        <p:nvPicPr>
          <p:cNvPr id="334" name="Graphic 333" descr="Man with solid fill">
            <a:extLst>
              <a:ext uri="{FF2B5EF4-FFF2-40B4-BE49-F238E27FC236}">
                <a16:creationId xmlns:a16="http://schemas.microsoft.com/office/drawing/2014/main" id="{73E987BD-46E9-830A-030A-A5B11CDD5C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4822" y="441482"/>
            <a:ext cx="209561" cy="197935"/>
          </a:xfrm>
          <a:prstGeom prst="rect">
            <a:avLst/>
          </a:prstGeom>
        </p:spPr>
      </p:pic>
      <p:pic>
        <p:nvPicPr>
          <p:cNvPr id="335" name="Graphic 334" descr="Man with solid fill">
            <a:extLst>
              <a:ext uri="{FF2B5EF4-FFF2-40B4-BE49-F238E27FC236}">
                <a16:creationId xmlns:a16="http://schemas.microsoft.com/office/drawing/2014/main" id="{C0E039A8-293E-19B5-E074-9B05CA4D77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6888" y="441483"/>
            <a:ext cx="209561" cy="197935"/>
          </a:xfrm>
          <a:prstGeom prst="rect">
            <a:avLst/>
          </a:prstGeom>
        </p:spPr>
      </p:pic>
      <p:pic>
        <p:nvPicPr>
          <p:cNvPr id="336" name="Graphic 335" descr="Man with solid fill">
            <a:extLst>
              <a:ext uri="{FF2B5EF4-FFF2-40B4-BE49-F238E27FC236}">
                <a16:creationId xmlns:a16="http://schemas.microsoft.com/office/drawing/2014/main" id="{9DCCB88F-B6D1-E920-EFF4-47949229AE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5855" y="441483"/>
            <a:ext cx="209561" cy="197935"/>
          </a:xfrm>
          <a:prstGeom prst="rect">
            <a:avLst/>
          </a:prstGeom>
        </p:spPr>
      </p:pic>
      <p:pic>
        <p:nvPicPr>
          <p:cNvPr id="337" name="Graphic 336" descr="Man with solid fill">
            <a:extLst>
              <a:ext uri="{FF2B5EF4-FFF2-40B4-BE49-F238E27FC236}">
                <a16:creationId xmlns:a16="http://schemas.microsoft.com/office/drawing/2014/main" id="{199F789A-0DC2-1289-ED47-4EF1F73B09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9596" y="441478"/>
            <a:ext cx="209561" cy="197935"/>
          </a:xfrm>
          <a:prstGeom prst="rect">
            <a:avLst/>
          </a:prstGeom>
        </p:spPr>
      </p:pic>
      <p:pic>
        <p:nvPicPr>
          <p:cNvPr id="338" name="Graphic 337" descr="Man with solid fill">
            <a:extLst>
              <a:ext uri="{FF2B5EF4-FFF2-40B4-BE49-F238E27FC236}">
                <a16:creationId xmlns:a16="http://schemas.microsoft.com/office/drawing/2014/main" id="{CBF3E1D4-2DCD-E31E-3C71-ED1961355A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3789" y="441481"/>
            <a:ext cx="209561" cy="197935"/>
          </a:xfrm>
          <a:prstGeom prst="rect">
            <a:avLst/>
          </a:prstGeom>
        </p:spPr>
      </p:pic>
      <p:pic>
        <p:nvPicPr>
          <p:cNvPr id="339" name="Graphic 338" descr="Man with solid fill">
            <a:extLst>
              <a:ext uri="{FF2B5EF4-FFF2-40B4-BE49-F238E27FC236}">
                <a16:creationId xmlns:a16="http://schemas.microsoft.com/office/drawing/2014/main" id="{AE5ACDB9-4B35-36EF-EE7D-E58AD776B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6693" y="441478"/>
            <a:ext cx="209561" cy="197935"/>
          </a:xfrm>
          <a:prstGeom prst="rect">
            <a:avLst/>
          </a:prstGeom>
        </p:spPr>
      </p:pic>
      <p:pic>
        <p:nvPicPr>
          <p:cNvPr id="340" name="Graphic 339" descr="Man with solid fill">
            <a:extLst>
              <a:ext uri="{FF2B5EF4-FFF2-40B4-BE49-F238E27FC236}">
                <a16:creationId xmlns:a16="http://schemas.microsoft.com/office/drawing/2014/main" id="{021EA156-862A-6340-E450-6096453C9B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15403" y="441473"/>
            <a:ext cx="209561" cy="197935"/>
          </a:xfrm>
          <a:prstGeom prst="rect">
            <a:avLst/>
          </a:prstGeom>
        </p:spPr>
      </p:pic>
      <p:pic>
        <p:nvPicPr>
          <p:cNvPr id="341" name="Graphic 340" descr="Man with solid fill">
            <a:extLst>
              <a:ext uri="{FF2B5EF4-FFF2-40B4-BE49-F238E27FC236}">
                <a16:creationId xmlns:a16="http://schemas.microsoft.com/office/drawing/2014/main" id="{2031D959-6780-D401-F9E6-D13A7EE7BD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22499" y="441475"/>
            <a:ext cx="209561" cy="197935"/>
          </a:xfrm>
          <a:prstGeom prst="rect">
            <a:avLst/>
          </a:prstGeom>
        </p:spPr>
      </p:pic>
      <p:pic>
        <p:nvPicPr>
          <p:cNvPr id="342" name="Graphic 341" descr="Man with solid fill">
            <a:extLst>
              <a:ext uri="{FF2B5EF4-FFF2-40B4-BE49-F238E27FC236}">
                <a16:creationId xmlns:a16="http://schemas.microsoft.com/office/drawing/2014/main" id="{1F56DF7E-E7DF-E2E8-355E-5F13693A2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4370" y="441472"/>
            <a:ext cx="209561" cy="197935"/>
          </a:xfrm>
          <a:prstGeom prst="rect">
            <a:avLst/>
          </a:prstGeom>
        </p:spPr>
      </p:pic>
      <p:pic>
        <p:nvPicPr>
          <p:cNvPr id="343" name="Graphic 342" descr="Man with solid fill">
            <a:extLst>
              <a:ext uri="{FF2B5EF4-FFF2-40B4-BE49-F238E27FC236}">
                <a16:creationId xmlns:a16="http://schemas.microsoft.com/office/drawing/2014/main" id="{36978A9B-D0CD-7737-3AE0-2A3FBBB8FE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3336" y="441472"/>
            <a:ext cx="209561" cy="197935"/>
          </a:xfrm>
          <a:prstGeom prst="rect">
            <a:avLst/>
          </a:prstGeom>
        </p:spPr>
      </p:pic>
      <p:pic>
        <p:nvPicPr>
          <p:cNvPr id="344" name="Graphic 343" descr="Man with solid fill">
            <a:extLst>
              <a:ext uri="{FF2B5EF4-FFF2-40B4-BE49-F238E27FC236}">
                <a16:creationId xmlns:a16="http://schemas.microsoft.com/office/drawing/2014/main" id="{A23FAC44-C965-015E-4D7A-7945F228B4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2146" y="1053019"/>
            <a:ext cx="209561" cy="197935"/>
          </a:xfrm>
          <a:prstGeom prst="rect">
            <a:avLst/>
          </a:prstGeom>
        </p:spPr>
      </p:pic>
      <p:pic>
        <p:nvPicPr>
          <p:cNvPr id="345" name="Graphic 344" descr="Man with solid fill">
            <a:extLst>
              <a:ext uri="{FF2B5EF4-FFF2-40B4-BE49-F238E27FC236}">
                <a16:creationId xmlns:a16="http://schemas.microsoft.com/office/drawing/2014/main" id="{7835A98C-6189-46C4-C91D-85B6468CC5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4212" y="1053020"/>
            <a:ext cx="209561" cy="197935"/>
          </a:xfrm>
          <a:prstGeom prst="rect">
            <a:avLst/>
          </a:prstGeom>
        </p:spPr>
      </p:pic>
      <p:pic>
        <p:nvPicPr>
          <p:cNvPr id="346" name="Graphic 345" descr="Man with solid fill">
            <a:extLst>
              <a:ext uri="{FF2B5EF4-FFF2-40B4-BE49-F238E27FC236}">
                <a16:creationId xmlns:a16="http://schemas.microsoft.com/office/drawing/2014/main" id="{B62BA944-623D-6218-9E95-506361C7F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3179" y="1053020"/>
            <a:ext cx="209561" cy="197935"/>
          </a:xfrm>
          <a:prstGeom prst="rect">
            <a:avLst/>
          </a:prstGeom>
        </p:spPr>
      </p:pic>
      <p:pic>
        <p:nvPicPr>
          <p:cNvPr id="347" name="Graphic 346" descr="Man with solid fill">
            <a:extLst>
              <a:ext uri="{FF2B5EF4-FFF2-40B4-BE49-F238E27FC236}">
                <a16:creationId xmlns:a16="http://schemas.microsoft.com/office/drawing/2014/main" id="{410E861D-3162-0D55-8AC3-F04D91EC62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6920" y="1053015"/>
            <a:ext cx="209561" cy="197935"/>
          </a:xfrm>
          <a:prstGeom prst="rect">
            <a:avLst/>
          </a:prstGeom>
        </p:spPr>
      </p:pic>
      <p:pic>
        <p:nvPicPr>
          <p:cNvPr id="348" name="Graphic 347" descr="Man with solid fill">
            <a:extLst>
              <a:ext uri="{FF2B5EF4-FFF2-40B4-BE49-F238E27FC236}">
                <a16:creationId xmlns:a16="http://schemas.microsoft.com/office/drawing/2014/main" id="{58CC29E9-4D8D-DEB9-E07D-8A3FFBC684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1113" y="1053018"/>
            <a:ext cx="209561" cy="197935"/>
          </a:xfrm>
          <a:prstGeom prst="rect">
            <a:avLst/>
          </a:prstGeom>
        </p:spPr>
      </p:pic>
      <p:pic>
        <p:nvPicPr>
          <p:cNvPr id="349" name="Graphic 348" descr="Man with solid fill">
            <a:extLst>
              <a:ext uri="{FF2B5EF4-FFF2-40B4-BE49-F238E27FC236}">
                <a16:creationId xmlns:a16="http://schemas.microsoft.com/office/drawing/2014/main" id="{F95D5C79-D1D9-C35D-4B8F-14673A270A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4017" y="1053015"/>
            <a:ext cx="209561" cy="197935"/>
          </a:xfrm>
          <a:prstGeom prst="rect">
            <a:avLst/>
          </a:prstGeom>
        </p:spPr>
      </p:pic>
      <p:pic>
        <p:nvPicPr>
          <p:cNvPr id="350" name="Graphic 349" descr="Man with solid fill">
            <a:extLst>
              <a:ext uri="{FF2B5EF4-FFF2-40B4-BE49-F238E27FC236}">
                <a16:creationId xmlns:a16="http://schemas.microsoft.com/office/drawing/2014/main" id="{B5C7EB00-AA30-3E6D-C4A6-B738BA13A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12727" y="1053010"/>
            <a:ext cx="209561" cy="197935"/>
          </a:xfrm>
          <a:prstGeom prst="rect">
            <a:avLst/>
          </a:prstGeom>
        </p:spPr>
      </p:pic>
      <p:pic>
        <p:nvPicPr>
          <p:cNvPr id="351" name="Graphic 350" descr="Man with solid fill">
            <a:extLst>
              <a:ext uri="{FF2B5EF4-FFF2-40B4-BE49-F238E27FC236}">
                <a16:creationId xmlns:a16="http://schemas.microsoft.com/office/drawing/2014/main" id="{4D314265-FA1B-4CA7-9FE6-E0C0ECE81A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823" y="1053012"/>
            <a:ext cx="209561" cy="197935"/>
          </a:xfrm>
          <a:prstGeom prst="rect">
            <a:avLst/>
          </a:prstGeom>
        </p:spPr>
      </p:pic>
      <p:pic>
        <p:nvPicPr>
          <p:cNvPr id="352" name="Graphic 351" descr="Man with solid fill">
            <a:extLst>
              <a:ext uri="{FF2B5EF4-FFF2-40B4-BE49-F238E27FC236}">
                <a16:creationId xmlns:a16="http://schemas.microsoft.com/office/drawing/2014/main" id="{E35BB4D8-9DA1-18AA-918A-C5F01FA28F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1694" y="1053009"/>
            <a:ext cx="209561" cy="197935"/>
          </a:xfrm>
          <a:prstGeom prst="rect">
            <a:avLst/>
          </a:prstGeom>
        </p:spPr>
      </p:pic>
      <p:pic>
        <p:nvPicPr>
          <p:cNvPr id="353" name="Graphic 352" descr="Man with solid fill">
            <a:extLst>
              <a:ext uri="{FF2B5EF4-FFF2-40B4-BE49-F238E27FC236}">
                <a16:creationId xmlns:a16="http://schemas.microsoft.com/office/drawing/2014/main" id="{1376A0A0-0E21-9998-C12F-4B8605303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0660" y="1053009"/>
            <a:ext cx="209561" cy="197935"/>
          </a:xfrm>
          <a:prstGeom prst="rect">
            <a:avLst/>
          </a:prstGeom>
        </p:spPr>
      </p:pic>
      <p:pic>
        <p:nvPicPr>
          <p:cNvPr id="354" name="Graphic 353" descr="Man with solid fill">
            <a:extLst>
              <a:ext uri="{FF2B5EF4-FFF2-40B4-BE49-F238E27FC236}">
                <a16:creationId xmlns:a16="http://schemas.microsoft.com/office/drawing/2014/main" id="{A98EB8D3-A74C-CD8F-1BF0-EC67307134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3818" y="1250915"/>
            <a:ext cx="209561" cy="197935"/>
          </a:xfrm>
          <a:prstGeom prst="rect">
            <a:avLst/>
          </a:prstGeom>
        </p:spPr>
      </p:pic>
      <p:pic>
        <p:nvPicPr>
          <p:cNvPr id="355" name="Graphic 354" descr="Man with solid fill">
            <a:extLst>
              <a:ext uri="{FF2B5EF4-FFF2-40B4-BE49-F238E27FC236}">
                <a16:creationId xmlns:a16="http://schemas.microsoft.com/office/drawing/2014/main" id="{84F4E9CA-5B59-7DE9-BAAB-3185E17EE8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7362" y="1251877"/>
            <a:ext cx="209561" cy="197935"/>
          </a:xfrm>
          <a:prstGeom prst="rect">
            <a:avLst/>
          </a:prstGeom>
        </p:spPr>
      </p:pic>
      <p:pic>
        <p:nvPicPr>
          <p:cNvPr id="356" name="Graphic 355" descr="Man with solid fill">
            <a:extLst>
              <a:ext uri="{FF2B5EF4-FFF2-40B4-BE49-F238E27FC236}">
                <a16:creationId xmlns:a16="http://schemas.microsoft.com/office/drawing/2014/main" id="{BCE0C054-A5ED-9319-EF5E-C0AFC5F672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0723" y="1250915"/>
            <a:ext cx="209561" cy="197935"/>
          </a:xfrm>
          <a:prstGeom prst="rect">
            <a:avLst/>
          </a:prstGeom>
        </p:spPr>
      </p:pic>
      <p:pic>
        <p:nvPicPr>
          <p:cNvPr id="357" name="Graphic 356" descr="Man with solid fill">
            <a:extLst>
              <a:ext uri="{FF2B5EF4-FFF2-40B4-BE49-F238E27FC236}">
                <a16:creationId xmlns:a16="http://schemas.microsoft.com/office/drawing/2014/main" id="{95A6476B-2CE6-50DC-81B7-DDDC137A49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8042" y="1249953"/>
            <a:ext cx="209561" cy="19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67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867C63-597F-D751-A9F1-267E14BFEE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378EF2-976A-546C-D53E-68C701B74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2263174"/>
            <a:ext cx="4204884" cy="2239083"/>
          </a:xfrm>
        </p:spPr>
        <p:txBody>
          <a:bodyPr/>
          <a:lstStyle/>
          <a:p>
            <a:r>
              <a:rPr lang="en-US" dirty="0"/>
              <a:t>China &amp; East Asia</a:t>
            </a:r>
          </a:p>
        </p:txBody>
      </p:sp>
      <p:pic>
        <p:nvPicPr>
          <p:cNvPr id="8194" name="Picture 2" descr="Southeast Asia Icon #178723 - Free Icons Library">
            <a:extLst>
              <a:ext uri="{FF2B5EF4-FFF2-40B4-BE49-F238E27FC236}">
                <a16:creationId xmlns:a16="http://schemas.microsoft.com/office/drawing/2014/main" id="{DE17EEFE-A63C-5E5F-EA96-C4A08A2DF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5825" y="793376"/>
            <a:ext cx="5380128" cy="3556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6933498"/>
      </p:ext>
    </p:extLst>
  </p:cSld>
  <p:clrMapOvr>
    <a:masterClrMapping/>
  </p:clrMapOvr>
</p:sld>
</file>

<file path=ppt/theme/theme1.xml><?xml version="1.0" encoding="utf-8"?>
<a:theme xmlns:a="http://schemas.openxmlformats.org/drawingml/2006/main" name="Business Geometric Template">
  <a:themeElements>
    <a:clrScheme name="Custom 347">
      <a:dk1>
        <a:srgbClr val="363739"/>
      </a:dk1>
      <a:lt1>
        <a:srgbClr val="FFFFFF"/>
      </a:lt1>
      <a:dk2>
        <a:srgbClr val="888888"/>
      </a:dk2>
      <a:lt2>
        <a:srgbClr val="F5F5EF"/>
      </a:lt2>
      <a:accent1>
        <a:srgbClr val="EFBC49"/>
      </a:accent1>
      <a:accent2>
        <a:srgbClr val="D8A530"/>
      </a:accent2>
      <a:accent3>
        <a:srgbClr val="AB8540"/>
      </a:accent3>
      <a:accent4>
        <a:srgbClr val="494F56"/>
      </a:accent4>
      <a:accent5>
        <a:srgbClr val="888888"/>
      </a:accent5>
      <a:accent6>
        <a:srgbClr val="B1B1B2"/>
      </a:accent6>
      <a:hlink>
        <a:srgbClr val="36373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1536</TotalTime>
  <Words>1231</Words>
  <Application>Microsoft Macintosh PowerPoint</Application>
  <PresentationFormat>On-screen Show (16:9)</PresentationFormat>
  <Paragraphs>166</Paragraphs>
  <Slides>24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Barlow Medium</vt:lpstr>
      <vt:lpstr>Calibri</vt:lpstr>
      <vt:lpstr>Barlow</vt:lpstr>
      <vt:lpstr>Arial</vt:lpstr>
      <vt:lpstr>Business Geometric Template</vt:lpstr>
      <vt:lpstr>Exploring COVID-19 Impacts Across Different Regions</vt:lpstr>
      <vt:lpstr>Outline</vt:lpstr>
      <vt:lpstr>Introduction</vt:lpstr>
      <vt:lpstr>Europe &amp; North America</vt:lpstr>
      <vt:lpstr>Political Factors</vt:lpstr>
      <vt:lpstr>Demographical Factors</vt:lpstr>
      <vt:lpstr>Culture and political systems</vt:lpstr>
      <vt:lpstr>PowerPoint Presentation</vt:lpstr>
      <vt:lpstr>China &amp; East Asia</vt:lpstr>
      <vt:lpstr>Political Factors</vt:lpstr>
      <vt:lpstr>Demographical Factors</vt:lpstr>
      <vt:lpstr>Culture and political systems</vt:lpstr>
      <vt:lpstr>PowerPoint Presentation</vt:lpstr>
      <vt:lpstr>India &amp; Sub-Saharan Africa</vt:lpstr>
      <vt:lpstr>PowerPoint Presentation</vt:lpstr>
      <vt:lpstr>Latin America</vt:lpstr>
      <vt:lpstr>PowerPoint Presentation</vt:lpstr>
      <vt:lpstr>Comparison of Regions</vt:lpstr>
      <vt:lpstr>PowerPoint Presentation</vt:lpstr>
      <vt:lpstr>Implications for Future Pandemics </vt:lpstr>
      <vt:lpstr>PowerPoint Presentation</vt:lpstr>
      <vt:lpstr>Conclusion</vt:lpstr>
      <vt:lpstr>Conclusion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COVID-19 Impacts Across Different Regions</dc:title>
  <cp:lastModifiedBy>Dasean Kornegay</cp:lastModifiedBy>
  <cp:revision>2</cp:revision>
  <dcterms:modified xsi:type="dcterms:W3CDTF">2023-04-25T18:49:53Z</dcterms:modified>
</cp:coreProperties>
</file>